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7" r:id="rId3"/>
    <p:sldId id="279" r:id="rId4"/>
    <p:sldId id="258" r:id="rId5"/>
    <p:sldId id="274" r:id="rId6"/>
    <p:sldId id="277" r:id="rId7"/>
    <p:sldId id="280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5CAE34-D2D4-4115-B084-88B6DDFEB92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 V02: Career Planning &amp; Life Exploration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Session 10</a:t>
            </a:r>
          </a:p>
          <a:p>
            <a:r>
              <a:rPr lang="en-US" dirty="0" smtClean="0"/>
              <a:t>October 18, 2017</a:t>
            </a:r>
          </a:p>
          <a:p>
            <a:r>
              <a:rPr lang="en-US" dirty="0" smtClean="0"/>
              <a:t>Dr. Lauren </a:t>
            </a:r>
            <a:r>
              <a:rPr lang="en-US" dirty="0" err="1" smtClean="0"/>
              <a:t>Wintermeyer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91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Continue with Presentations of Career Center Activity</a:t>
            </a:r>
          </a:p>
          <a:p>
            <a:r>
              <a:rPr lang="en-US" sz="4000" dirty="0" smtClean="0"/>
              <a:t>Presentation </a:t>
            </a:r>
            <a:r>
              <a:rPr lang="en-US" sz="4000" dirty="0" smtClean="0"/>
              <a:t>Group Feedback</a:t>
            </a:r>
          </a:p>
          <a:p>
            <a:r>
              <a:rPr lang="en-US" sz="4000" dirty="0"/>
              <a:t>Class Interactive </a:t>
            </a:r>
            <a:endParaRPr lang="en-US" sz="4000" dirty="0" smtClean="0"/>
          </a:p>
          <a:p>
            <a:r>
              <a:rPr lang="en-US" sz="4000" dirty="0" smtClean="0"/>
              <a:t>Chapters 8 &amp; 9</a:t>
            </a:r>
          </a:p>
          <a:p>
            <a:r>
              <a:rPr lang="en-US" sz="4000" dirty="0" smtClean="0"/>
              <a:t>Career Investigation Project Overview &amp; Rubrics</a:t>
            </a:r>
          </a:p>
        </p:txBody>
      </p:sp>
    </p:spTree>
    <p:extLst>
      <p:ext uri="{BB962C8B-B14F-4D97-AF65-F5344CB8AC3E}">
        <p14:creationId xmlns:p14="http://schemas.microsoft.com/office/powerpoint/2010/main" val="23769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Group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/>
              <a:t>What themes emerged from the presentations?</a:t>
            </a:r>
            <a:endParaRPr lang="en-US" sz="4800" dirty="0"/>
          </a:p>
          <a:p>
            <a:r>
              <a:rPr lang="en-US" sz="4800" dirty="0" smtClean="0"/>
              <a:t>What skills were emulated by the speakers?</a:t>
            </a:r>
          </a:p>
          <a:p>
            <a:r>
              <a:rPr lang="en-US" sz="4800" dirty="0" smtClean="0"/>
              <a:t>Did you notice anything you’d like to improve from your own presentation?</a:t>
            </a:r>
          </a:p>
          <a:p>
            <a:r>
              <a:rPr lang="en-US" sz="4800" dirty="0" smtClean="0"/>
              <a:t>Any other feedback about the experience?</a:t>
            </a:r>
          </a:p>
          <a:p>
            <a:pPr marL="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13974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Interactive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dirty="0" smtClean="0"/>
              <a:t>Did you ever have a goal/dream that you gave up on?  </a:t>
            </a:r>
            <a:endParaRPr lang="en-US" sz="4800" dirty="0"/>
          </a:p>
          <a:p>
            <a:r>
              <a:rPr lang="en-US" sz="4800" dirty="0" smtClean="0"/>
              <a:t>If yes, what made you give up?</a:t>
            </a:r>
          </a:p>
          <a:p>
            <a:r>
              <a:rPr lang="en-US" sz="4800" dirty="0" smtClean="0"/>
              <a:t>If no, what made you persevere?</a:t>
            </a:r>
          </a:p>
          <a:p>
            <a:r>
              <a:rPr lang="en-US" sz="4800" dirty="0" smtClean="0"/>
              <a:t>How do you feel about that goal/dream now?</a:t>
            </a:r>
          </a:p>
          <a:p>
            <a:pPr marL="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2474321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ym typeface="Wingdings"/>
              </a:rPr>
              <a:t>Tools for Solving Problems</a:t>
            </a:r>
          </a:p>
          <a:p>
            <a:pPr lvl="1"/>
            <a:r>
              <a:rPr lang="en-US" sz="2800" dirty="0" smtClean="0">
                <a:sym typeface="Wingdings"/>
              </a:rPr>
              <a:t>Delaying gratification</a:t>
            </a:r>
          </a:p>
          <a:p>
            <a:pPr lvl="1"/>
            <a:r>
              <a:rPr lang="en-US" sz="2800" dirty="0" smtClean="0">
                <a:sym typeface="Wingdings"/>
              </a:rPr>
              <a:t>Accepting responsibility</a:t>
            </a:r>
          </a:p>
          <a:p>
            <a:pPr lvl="1"/>
            <a:r>
              <a:rPr lang="en-US" sz="2800" dirty="0" smtClean="0">
                <a:sym typeface="Wingdings"/>
              </a:rPr>
              <a:t>Dedication to truth or reality</a:t>
            </a:r>
          </a:p>
          <a:p>
            <a:pPr lvl="1"/>
            <a:r>
              <a:rPr lang="en-US" sz="2800" dirty="0" smtClean="0">
                <a:sym typeface="Wingdings"/>
              </a:rPr>
              <a:t>Balancing</a:t>
            </a:r>
          </a:p>
          <a:p>
            <a:r>
              <a:rPr lang="en-US" sz="3200" dirty="0" smtClean="0">
                <a:sym typeface="Wingdings"/>
              </a:rPr>
              <a:t>Setting Goals</a:t>
            </a:r>
          </a:p>
          <a:p>
            <a:pPr lvl="1"/>
            <a:r>
              <a:rPr lang="en-US" sz="2800" dirty="0" smtClean="0">
                <a:sym typeface="Wingdings"/>
              </a:rPr>
              <a:t>Quantify, be specific</a:t>
            </a:r>
          </a:p>
          <a:p>
            <a:r>
              <a:rPr lang="en-US" sz="3200" dirty="0" smtClean="0">
                <a:sym typeface="Wingdings"/>
              </a:rPr>
              <a:t>Growth and Change</a:t>
            </a:r>
          </a:p>
          <a:p>
            <a:pPr lvl="1"/>
            <a:r>
              <a:rPr lang="en-US" sz="2800" dirty="0" smtClean="0">
                <a:sym typeface="Wingdings"/>
              </a:rPr>
              <a:t>Continue to set new goals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0390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ym typeface="Wingdings"/>
              </a:rPr>
              <a:t>Detours and Roadblocks</a:t>
            </a:r>
          </a:p>
          <a:p>
            <a:r>
              <a:rPr lang="en-US" sz="3200" dirty="0" smtClean="0">
                <a:sym typeface="Wingdings"/>
              </a:rPr>
              <a:t>What’s Your Excuse?</a:t>
            </a:r>
          </a:p>
          <a:p>
            <a:r>
              <a:rPr lang="en-US" sz="3200" dirty="0" smtClean="0">
                <a:sym typeface="Wingdings"/>
              </a:rPr>
              <a:t>Taking Responsibility</a:t>
            </a:r>
          </a:p>
          <a:p>
            <a:r>
              <a:rPr lang="en-US" sz="3200" dirty="0" smtClean="0">
                <a:sym typeface="Wingdings"/>
              </a:rPr>
              <a:t>Conquering Fear</a:t>
            </a:r>
          </a:p>
          <a:p>
            <a:r>
              <a:rPr lang="en-US" sz="3200" dirty="0" smtClean="0">
                <a:sym typeface="Wingdings"/>
              </a:rPr>
              <a:t>Taking Risks</a:t>
            </a:r>
          </a:p>
          <a:p>
            <a:r>
              <a:rPr lang="en-US" sz="3200" dirty="0" smtClean="0">
                <a:sym typeface="Wingdings"/>
              </a:rPr>
              <a:t>Getting Back on Track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9345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Investigation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Two Job Shadow Experiences </a:t>
            </a:r>
          </a:p>
          <a:p>
            <a:pPr lvl="1"/>
            <a:r>
              <a:rPr lang="en-US" sz="2800" dirty="0" smtClean="0"/>
              <a:t>2 – 8 hours per shadow experience</a:t>
            </a:r>
          </a:p>
          <a:p>
            <a:r>
              <a:rPr lang="en-US" sz="3200" dirty="0" smtClean="0">
                <a:sym typeface="Wingdings"/>
              </a:rPr>
              <a:t>Informational Interview</a:t>
            </a:r>
          </a:p>
          <a:p>
            <a:pPr lvl="1"/>
            <a:r>
              <a:rPr lang="en-US" sz="2800" dirty="0" smtClean="0">
                <a:sym typeface="Wingdings"/>
              </a:rPr>
              <a:t>15 – 20 minutes with each person you shadow</a:t>
            </a:r>
          </a:p>
          <a:p>
            <a:r>
              <a:rPr lang="en-US" sz="3200" dirty="0" smtClean="0">
                <a:sym typeface="Wingdings"/>
              </a:rPr>
              <a:t>Presentation</a:t>
            </a:r>
          </a:p>
          <a:p>
            <a:pPr lvl="1"/>
            <a:r>
              <a:rPr lang="en-US" sz="2800" dirty="0" smtClean="0">
                <a:sym typeface="Wingdings"/>
              </a:rPr>
              <a:t>Multimedia component</a:t>
            </a:r>
          </a:p>
          <a:p>
            <a:pPr lvl="1"/>
            <a:r>
              <a:rPr lang="en-US" sz="2800" dirty="0" smtClean="0">
                <a:sym typeface="Wingdings"/>
              </a:rPr>
              <a:t>Appropriate synthesis of knowledge gained from your experience – what were your key takeaways?</a:t>
            </a:r>
          </a:p>
          <a:p>
            <a:pPr lvl="1"/>
            <a:r>
              <a:rPr lang="en-US" sz="2800" dirty="0" smtClean="0">
                <a:sym typeface="Wingdings"/>
              </a:rPr>
              <a:t>What next steps will you take?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85924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Finish Chapters 8 &amp; 9 online</a:t>
            </a:r>
          </a:p>
          <a:p>
            <a:r>
              <a:rPr lang="en-US" sz="4400" dirty="0" smtClean="0"/>
              <a:t>Intro Chapters 10 </a:t>
            </a:r>
            <a:r>
              <a:rPr lang="en-US" sz="4400" smtClean="0"/>
              <a:t>&amp; 11 next </a:t>
            </a:r>
            <a:r>
              <a:rPr lang="en-US" sz="4400" dirty="0" smtClean="0"/>
              <a:t>week</a:t>
            </a:r>
          </a:p>
          <a:p>
            <a:r>
              <a:rPr lang="en-US" sz="4400" dirty="0" smtClean="0"/>
              <a:t>December 13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Career Investigation Projects Due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96449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385</TotalTime>
  <Words>242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Clarity</vt:lpstr>
      <vt:lpstr>COUN V02: Career Planning &amp; Life Exploration </vt:lpstr>
      <vt:lpstr>CLASS AGENDA</vt:lpstr>
      <vt:lpstr>Presentation Group Feedback</vt:lpstr>
      <vt:lpstr>Class Interactive</vt:lpstr>
      <vt:lpstr>Chapter 8</vt:lpstr>
      <vt:lpstr>Chapter 9</vt:lpstr>
      <vt:lpstr>Career Investigation Project</vt:lpstr>
      <vt:lpstr>Coming up…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 110:  Career Planning: Comprehensive</dc:title>
  <dc:creator>Lauren Wintermeyer</dc:creator>
  <cp:lastModifiedBy>Lauren Wintermeyer</cp:lastModifiedBy>
  <cp:revision>31</cp:revision>
  <dcterms:created xsi:type="dcterms:W3CDTF">2014-02-06T20:11:28Z</dcterms:created>
  <dcterms:modified xsi:type="dcterms:W3CDTF">2017-10-09T19:20:32Z</dcterms:modified>
</cp:coreProperties>
</file>