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5" r:id="rId2"/>
    <p:sldId id="257" r:id="rId3"/>
    <p:sldId id="258" r:id="rId4"/>
    <p:sldId id="276" r:id="rId5"/>
    <p:sldId id="267" r:id="rId6"/>
    <p:sldId id="272" r:id="rId7"/>
    <p:sldId id="273" r:id="rId8"/>
    <p:sldId id="266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3"/>
    <p:restoredTop sz="94696"/>
  </p:normalViewPr>
  <p:slideViewPr>
    <p:cSldViewPr>
      <p:cViewPr varScale="1">
        <p:scale>
          <a:sx n="93" d="100"/>
          <a:sy n="93" d="100"/>
        </p:scale>
        <p:origin x="1616" y="20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335CAE34-D2D4-4115-B084-88B6DDFEB928}" type="datetimeFigureOut">
              <a:rPr lang="en-US" smtClean="0"/>
              <a:t>9/12/17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532010FB-D4F6-4298-A075-6E6EE93A250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COUN V02: Career Planning &amp; Life Exploration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Class Session 5</a:t>
            </a:r>
          </a:p>
          <a:p>
            <a:r>
              <a:rPr lang="en-US" dirty="0" smtClean="0"/>
              <a:t>September 13, 2017</a:t>
            </a:r>
          </a:p>
          <a:p>
            <a:r>
              <a:rPr lang="en-US" dirty="0" smtClean="0"/>
              <a:t>Dr. Lauren </a:t>
            </a:r>
            <a:r>
              <a:rPr lang="en-US" dirty="0" err="1" smtClean="0"/>
              <a:t>Wintermeyer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8957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Guest Speaker – David Goss</a:t>
            </a:r>
          </a:p>
          <a:p>
            <a:r>
              <a:rPr lang="en-US" sz="3600" dirty="0" smtClean="0"/>
              <a:t>Assign Career Center Activity</a:t>
            </a:r>
          </a:p>
          <a:p>
            <a:r>
              <a:rPr lang="en-US" sz="3600" dirty="0" smtClean="0"/>
              <a:t>Review Chapter 4</a:t>
            </a:r>
          </a:p>
        </p:txBody>
      </p:sp>
    </p:spTree>
    <p:extLst>
      <p:ext uri="{BB962C8B-B14F-4D97-AF65-F5344CB8AC3E}">
        <p14:creationId xmlns:p14="http://schemas.microsoft.com/office/powerpoint/2010/main" val="2376918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Guest Speaker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800" dirty="0" smtClean="0"/>
              <a:t>David A. Goss, III </a:t>
            </a:r>
          </a:p>
          <a:p>
            <a:pPr marL="0" indent="0">
              <a:buNone/>
            </a:pPr>
            <a:r>
              <a:rPr lang="en-US" sz="4800" dirty="0" smtClean="0"/>
              <a:t>Financial Services, Inc</a:t>
            </a:r>
            <a:r>
              <a:rPr lang="en-US" sz="4800" dirty="0"/>
              <a:t>.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4743212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Career Center Activity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assignment expectations</a:t>
            </a:r>
          </a:p>
          <a:p>
            <a:r>
              <a:rPr lang="en-US" sz="4000" dirty="0" smtClean="0"/>
              <a:t>Review Grading Rubric and presentation criteria</a:t>
            </a:r>
          </a:p>
          <a:p>
            <a:r>
              <a:rPr lang="en-US" sz="4000" dirty="0" smtClean="0"/>
              <a:t>Questions?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259922741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000" dirty="0"/>
              <a:t>Review key activities</a:t>
            </a:r>
          </a:p>
          <a:p>
            <a:r>
              <a:rPr lang="en-US" sz="3000" dirty="0" smtClean="0"/>
              <a:t>What </a:t>
            </a:r>
            <a:r>
              <a:rPr lang="en-US" sz="3000" dirty="0"/>
              <a:t>is the point of developing financial literacy?</a:t>
            </a:r>
          </a:p>
          <a:p>
            <a:r>
              <a:rPr lang="en-US" sz="3000" dirty="0" smtClean="0"/>
              <a:t>What portions were most challenging and why?</a:t>
            </a:r>
          </a:p>
          <a:p>
            <a:r>
              <a:rPr lang="en-US" sz="3000" dirty="0" smtClean="0"/>
              <a:t>Confession time – what was your lifestyle budget?? (pages 92 &amp; 93) Is it realistic?</a:t>
            </a:r>
          </a:p>
          <a:p>
            <a:pPr lvl="1"/>
            <a:r>
              <a:rPr lang="en-US" sz="3000" dirty="0" smtClean="0"/>
              <a:t>Reactions?</a:t>
            </a:r>
          </a:p>
          <a:p>
            <a:pPr lvl="1"/>
            <a:r>
              <a:rPr lang="en-US" sz="3000" dirty="0" smtClean="0"/>
              <a:t>What careers matched the salary?</a:t>
            </a:r>
          </a:p>
          <a:p>
            <a:pPr lvl="1"/>
            <a:r>
              <a:rPr lang="en-US" sz="3000" dirty="0" smtClean="0"/>
              <a:t>What was your hard times budget?</a:t>
            </a:r>
          </a:p>
        </p:txBody>
      </p:sp>
    </p:spTree>
    <p:extLst>
      <p:ext uri="{BB962C8B-B14F-4D97-AF65-F5344CB8AC3E}">
        <p14:creationId xmlns:p14="http://schemas.microsoft.com/office/powerpoint/2010/main" val="39664041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Review budget scenarios</a:t>
            </a:r>
          </a:p>
          <a:p>
            <a:r>
              <a:rPr lang="en-US" sz="4000" dirty="0" smtClean="0"/>
              <a:t>Poverty Statistics</a:t>
            </a:r>
          </a:p>
          <a:p>
            <a:r>
              <a:rPr lang="en-US" sz="4000" dirty="0" smtClean="0"/>
              <a:t>How does your budget correlate to your career options/goals?</a:t>
            </a:r>
          </a:p>
          <a:p>
            <a:r>
              <a:rPr lang="en-US" sz="4000" dirty="0" smtClean="0"/>
              <a:t>What sacrifices are you willing to make?</a:t>
            </a:r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2956155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Chapter 4 Review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000" dirty="0" smtClean="0"/>
              <a:t>The value of education</a:t>
            </a:r>
          </a:p>
          <a:p>
            <a:r>
              <a:rPr lang="en-US" sz="3000" dirty="0" smtClean="0"/>
              <a:t>Page 120 – save questions for your informational interview</a:t>
            </a:r>
          </a:p>
          <a:p>
            <a:r>
              <a:rPr lang="en-US" sz="3000" dirty="0" smtClean="0"/>
              <a:t>How does your budget correlate to your career options/goals?</a:t>
            </a:r>
          </a:p>
          <a:p>
            <a:r>
              <a:rPr lang="en-US" sz="3000" dirty="0" smtClean="0"/>
              <a:t>What sacrifices are you willing to make?</a:t>
            </a:r>
          </a:p>
          <a:p>
            <a:r>
              <a:rPr lang="en-US" sz="3000" dirty="0"/>
              <a:t>VC Resources:</a:t>
            </a:r>
          </a:p>
          <a:p>
            <a:pPr lvl="1"/>
            <a:r>
              <a:rPr lang="en-US" sz="3000" dirty="0"/>
              <a:t>Financial Aid Office</a:t>
            </a:r>
          </a:p>
          <a:p>
            <a:pPr lvl="1"/>
            <a:r>
              <a:rPr lang="en-US" sz="3000" dirty="0"/>
              <a:t>VC </a:t>
            </a:r>
            <a:r>
              <a:rPr lang="en-US" sz="3000" dirty="0" smtClean="0"/>
              <a:t>Foundation</a:t>
            </a:r>
          </a:p>
          <a:p>
            <a:pPr lvl="2"/>
            <a:r>
              <a:rPr lang="en-US" sz="2800" dirty="0" smtClean="0"/>
              <a:t>Scholarship opens Nov. 1</a:t>
            </a:r>
            <a:r>
              <a:rPr lang="en-US" sz="2800" baseline="30000" dirty="0" smtClean="0"/>
              <a:t>st</a:t>
            </a:r>
            <a:r>
              <a:rPr lang="en-US" sz="2800" dirty="0" smtClean="0"/>
              <a:t> – closes Jan. 30</a:t>
            </a:r>
            <a:r>
              <a:rPr lang="en-US" sz="2800" baseline="30000" dirty="0" smtClean="0"/>
              <a:t>th</a:t>
            </a:r>
            <a:r>
              <a:rPr lang="en-US" sz="2800" dirty="0" smtClean="0"/>
              <a:t> </a:t>
            </a:r>
            <a:endParaRPr lang="en-US" sz="2800" dirty="0"/>
          </a:p>
          <a:p>
            <a:endParaRPr lang="en-US" sz="3600" dirty="0" smtClean="0"/>
          </a:p>
        </p:txBody>
      </p:sp>
    </p:spTree>
    <p:extLst>
      <p:ext uri="{BB962C8B-B14F-4D97-AF65-F5344CB8AC3E}">
        <p14:creationId xmlns:p14="http://schemas.microsoft.com/office/powerpoint/2010/main" val="371963677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week…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Review Chapters 5 &amp; 6</a:t>
            </a:r>
          </a:p>
          <a:p>
            <a:r>
              <a:rPr lang="en-US" sz="4400" dirty="0" smtClean="0"/>
              <a:t>Guest Speaker</a:t>
            </a:r>
          </a:p>
        </p:txBody>
      </p:sp>
    </p:spTree>
    <p:extLst>
      <p:ext uri="{BB962C8B-B14F-4D97-AF65-F5344CB8AC3E}">
        <p14:creationId xmlns:p14="http://schemas.microsoft.com/office/powerpoint/2010/main" val="369644987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117</TotalTime>
  <Words>211</Words>
  <Application>Microsoft Macintosh PowerPoint</Application>
  <PresentationFormat>On-screen Show (4:3)</PresentationFormat>
  <Paragraphs>40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Arial</vt:lpstr>
      <vt:lpstr>Clarity</vt:lpstr>
      <vt:lpstr>COUN V02: Career Planning &amp; Life Exploration </vt:lpstr>
      <vt:lpstr>CLASS AGENDA</vt:lpstr>
      <vt:lpstr>Guest Speaker</vt:lpstr>
      <vt:lpstr>Career Center Activity</vt:lpstr>
      <vt:lpstr>Chapter 4 Review</vt:lpstr>
      <vt:lpstr>Chapter 4 Review (continued)</vt:lpstr>
      <vt:lpstr>Chapter 4 Review (continued)</vt:lpstr>
      <vt:lpstr>Next week…</vt:lpstr>
    </vt:vector>
  </TitlesOfParts>
  <LinksUpToDate>false</LinksUpToDate>
  <SharedDoc>false</SharedDoc>
  <HyperlinksChanged>false</HyperlinksChanged>
  <AppVersion>15.0033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PD 110:  Career Planning: Comprehensive</dc:title>
  <dc:creator>Lauren Wintermeyer</dc:creator>
  <cp:lastModifiedBy>Lauren Wintermeyer</cp:lastModifiedBy>
  <cp:revision>20</cp:revision>
  <dcterms:created xsi:type="dcterms:W3CDTF">2014-02-06T20:11:28Z</dcterms:created>
  <dcterms:modified xsi:type="dcterms:W3CDTF">2017-09-13T03:49:29Z</dcterms:modified>
</cp:coreProperties>
</file>