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9" r:id="rId2"/>
    <p:sldId id="285" r:id="rId3"/>
    <p:sldId id="300" r:id="rId4"/>
    <p:sldId id="301" r:id="rId5"/>
    <p:sldId id="287" r:id="rId6"/>
    <p:sldId id="288" r:id="rId7"/>
    <p:sldId id="29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/>
    <p:restoredTop sz="94690"/>
  </p:normalViewPr>
  <p:slideViewPr>
    <p:cSldViewPr>
      <p:cViewPr varScale="1">
        <p:scale>
          <a:sx n="91" d="100"/>
          <a:sy n="91" d="100"/>
        </p:scale>
        <p:origin x="1656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35CAE34-D2D4-4115-B084-88B6DDFEB928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COUN V02: Career Planning &amp; Life Exploration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Class Session 11</a:t>
            </a:r>
          </a:p>
          <a:p>
            <a:r>
              <a:rPr lang="en-US" dirty="0" smtClean="0"/>
              <a:t>October 25, 2017</a:t>
            </a:r>
          </a:p>
          <a:p>
            <a:r>
              <a:rPr lang="en-US" dirty="0" smtClean="0"/>
              <a:t>Dr. Lauren </a:t>
            </a:r>
            <a:r>
              <a:rPr lang="en-US" dirty="0" err="1" smtClean="0"/>
              <a:t>Wintermeyer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10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Guest Speakers</a:t>
            </a:r>
          </a:p>
          <a:p>
            <a:r>
              <a:rPr lang="en-US" sz="4000" dirty="0" smtClean="0"/>
              <a:t>Career Center Activity Presentations</a:t>
            </a:r>
          </a:p>
          <a:p>
            <a:r>
              <a:rPr lang="en-US" sz="4000" dirty="0" smtClean="0"/>
              <a:t>Intro Chapters </a:t>
            </a:r>
            <a:r>
              <a:rPr lang="en-US" sz="4000" dirty="0"/>
              <a:t>10 </a:t>
            </a:r>
            <a:r>
              <a:rPr lang="en-US" sz="4000" dirty="0" smtClean="0"/>
              <a:t>-12</a:t>
            </a:r>
          </a:p>
          <a:p>
            <a:pPr marL="0" indent="0">
              <a:buNone/>
            </a:pP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263994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Guest Speakers from VC Probation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54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Center Activity 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80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ym typeface="Wingdings"/>
              </a:rPr>
              <a:t>Six E’s of Excellence</a:t>
            </a:r>
            <a:endParaRPr lang="en-US" sz="2800" dirty="0" smtClean="0">
              <a:sym typeface="Wingdings"/>
            </a:endParaRPr>
          </a:p>
          <a:p>
            <a:r>
              <a:rPr lang="en-US" sz="3200" dirty="0" smtClean="0">
                <a:sym typeface="Wingdings"/>
              </a:rPr>
              <a:t>Work is an Aggressive Act</a:t>
            </a:r>
          </a:p>
          <a:p>
            <a:r>
              <a:rPr lang="en-US" sz="3200" dirty="0" smtClean="0">
                <a:sym typeface="Wingdings"/>
              </a:rPr>
              <a:t>Traits of workers, bosses, and how to advance…</a:t>
            </a:r>
          </a:p>
          <a:p>
            <a:r>
              <a:rPr lang="en-US" sz="3200" dirty="0" smtClean="0">
                <a:sym typeface="Wingdings"/>
              </a:rPr>
              <a:t>21</a:t>
            </a:r>
            <a:r>
              <a:rPr lang="en-US" sz="3200" baseline="30000" dirty="0" smtClean="0">
                <a:sym typeface="Wingdings"/>
              </a:rPr>
              <a:t>st</a:t>
            </a:r>
            <a:r>
              <a:rPr lang="en-US" sz="3200" dirty="0" smtClean="0">
                <a:sym typeface="Wingdings"/>
              </a:rPr>
              <a:t> Century Workplace</a:t>
            </a:r>
          </a:p>
          <a:p>
            <a:pPr lvl="1"/>
            <a:r>
              <a:rPr lang="en-US" dirty="0" smtClean="0">
                <a:sym typeface="Wingdings"/>
              </a:rPr>
              <a:t>Technology</a:t>
            </a:r>
          </a:p>
          <a:p>
            <a:pPr lvl="1"/>
            <a:r>
              <a:rPr lang="en-US" dirty="0" smtClean="0">
                <a:sym typeface="Wingdings"/>
              </a:rPr>
              <a:t>Attitude</a:t>
            </a:r>
          </a:p>
        </p:txBody>
      </p:sp>
    </p:spTree>
    <p:extLst>
      <p:ext uri="{BB962C8B-B14F-4D97-AF65-F5344CB8AC3E}">
        <p14:creationId xmlns:p14="http://schemas.microsoft.com/office/powerpoint/2010/main" val="122935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>
                <a:sym typeface="Wingdings"/>
              </a:rPr>
              <a:t>Skills Inventory</a:t>
            </a:r>
          </a:p>
          <a:p>
            <a:pPr lvl="1"/>
            <a:r>
              <a:rPr lang="en-US" sz="2800" dirty="0" smtClean="0">
                <a:sym typeface="Wingdings"/>
              </a:rPr>
              <a:t>Skills you have</a:t>
            </a:r>
          </a:p>
          <a:p>
            <a:pPr lvl="1"/>
            <a:r>
              <a:rPr lang="en-US" sz="2800" dirty="0" smtClean="0">
                <a:sym typeface="Wingdings"/>
              </a:rPr>
              <a:t>Skills you need</a:t>
            </a:r>
          </a:p>
          <a:p>
            <a:pPr lvl="1"/>
            <a:r>
              <a:rPr lang="en-US" sz="2800" dirty="0" smtClean="0">
                <a:sym typeface="Wingdings"/>
              </a:rPr>
              <a:t>O*NET Definitions</a:t>
            </a:r>
          </a:p>
          <a:p>
            <a:r>
              <a:rPr lang="en-US" sz="3200" dirty="0" smtClean="0">
                <a:sym typeface="Wingdings"/>
              </a:rPr>
              <a:t>Embracing Technology</a:t>
            </a:r>
          </a:p>
          <a:p>
            <a:r>
              <a:rPr lang="en-US" sz="3200" dirty="0" smtClean="0">
                <a:sym typeface="Wingdings"/>
              </a:rPr>
              <a:t>Flexibility</a:t>
            </a:r>
          </a:p>
          <a:p>
            <a:r>
              <a:rPr lang="en-US" sz="3200" dirty="0" smtClean="0">
                <a:sym typeface="Wingdings"/>
              </a:rPr>
              <a:t>Back-up Plans</a:t>
            </a:r>
          </a:p>
          <a:p>
            <a:r>
              <a:rPr lang="en-US" sz="3200" dirty="0" smtClean="0">
                <a:sym typeface="Wingdings"/>
              </a:rPr>
              <a:t>Transferable Skills</a:t>
            </a:r>
          </a:p>
          <a:p>
            <a:r>
              <a:rPr lang="en-US" sz="3200" dirty="0" smtClean="0">
                <a:sym typeface="Wingdings"/>
              </a:rPr>
              <a:t>Developing your Education Plan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0792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ahead…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Finish Chapters 10 &amp; 11online</a:t>
            </a:r>
          </a:p>
          <a:p>
            <a:r>
              <a:rPr lang="en-US" sz="4400" dirty="0" smtClean="0"/>
              <a:t>Work on Career </a:t>
            </a:r>
            <a:r>
              <a:rPr lang="en-US" sz="4400" smtClean="0"/>
              <a:t>Investigation Project</a:t>
            </a:r>
            <a:endParaRPr lang="en-US" sz="4400" dirty="0" smtClean="0"/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2488623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395</TotalTime>
  <Words>104</Words>
  <Application>Microsoft Macintosh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Wingdings</vt:lpstr>
      <vt:lpstr>Clarity</vt:lpstr>
      <vt:lpstr>COUN V02: Career Planning &amp; Life Exploration </vt:lpstr>
      <vt:lpstr>CLASS AGENDA</vt:lpstr>
      <vt:lpstr>Guest Speakers from VC Probation</vt:lpstr>
      <vt:lpstr>Career Center Activity Presentations</vt:lpstr>
      <vt:lpstr>Chapter 10</vt:lpstr>
      <vt:lpstr>Chapter 11</vt:lpstr>
      <vt:lpstr>Looking ahead…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 110:  Career Planning: Comprehensive</dc:title>
  <dc:creator>Lauren Wintermeyer</dc:creator>
  <cp:lastModifiedBy>Lauren Wintermeyer</cp:lastModifiedBy>
  <cp:revision>37</cp:revision>
  <dcterms:created xsi:type="dcterms:W3CDTF">2014-02-06T20:11:28Z</dcterms:created>
  <dcterms:modified xsi:type="dcterms:W3CDTF">2017-10-30T03:49:51Z</dcterms:modified>
</cp:coreProperties>
</file>