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86" r:id="rId4"/>
    <p:sldId id="258" r:id="rId5"/>
    <p:sldId id="287" r:id="rId6"/>
    <p:sldId id="269" r:id="rId7"/>
    <p:sldId id="279" r:id="rId8"/>
    <p:sldId id="274" r:id="rId9"/>
    <p:sldId id="290" r:id="rId10"/>
    <p:sldId id="291" r:id="rId11"/>
    <p:sldId id="292" r:id="rId12"/>
    <p:sldId id="313" r:id="rId13"/>
    <p:sldId id="314" r:id="rId14"/>
    <p:sldId id="315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96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5CAE34-D2D4-4115-B084-88B6DDFEB92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 V02: Career Planning &amp; Life Exploration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Session 2</a:t>
            </a:r>
          </a:p>
          <a:p>
            <a:r>
              <a:rPr lang="en-US" dirty="0" smtClean="0"/>
              <a:t>August 23, 2017</a:t>
            </a:r>
          </a:p>
          <a:p>
            <a:r>
              <a:rPr lang="en-US" dirty="0" smtClean="0"/>
              <a:t>Dr. Lauren </a:t>
            </a:r>
            <a:r>
              <a:rPr lang="en-US" dirty="0" err="1" smtClean="0"/>
              <a:t>Wintermeyer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19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What Does This Questionnaire </a:t>
            </a:r>
            <a:r>
              <a:rPr lang="en-US" dirty="0" smtClean="0"/>
              <a:t>Provide?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 smtClean="0"/>
              <a:t>A way to identify what is natural, easy to you</a:t>
            </a:r>
          </a:p>
          <a:p>
            <a:pPr eaLnBrk="1" hangingPunct="1"/>
            <a:r>
              <a:rPr lang="en-US" dirty="0" smtClean="0"/>
              <a:t>A logical structure to understand differences between people</a:t>
            </a:r>
            <a:endParaRPr lang="en-US" dirty="0"/>
          </a:p>
          <a:p>
            <a:pPr eaLnBrk="1" hangingPunct="1"/>
            <a:r>
              <a:rPr lang="en-US" dirty="0"/>
              <a:t>Identify strengths for professional, personal and job search applications</a:t>
            </a:r>
          </a:p>
          <a:p>
            <a:pPr eaLnBrk="1" hangingPunct="1"/>
            <a:r>
              <a:rPr lang="en-US" dirty="0"/>
              <a:t>Better understand yourself and others</a:t>
            </a:r>
          </a:p>
          <a:p>
            <a:pPr eaLnBrk="1" hangingPunct="1"/>
            <a:r>
              <a:rPr lang="en-US" dirty="0"/>
              <a:t>Can enhance cooperation and </a:t>
            </a:r>
            <a:r>
              <a:rPr lang="en-US" dirty="0" smtClean="0"/>
              <a:t>productivity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Note: MBTI is an indicator, not a test, it looks at “normal” behavior, there is no right or wrong, results belong to you, all types have strengths and potential pitfalls/challenges</a:t>
            </a:r>
            <a:endParaRPr lang="en-US" dirty="0"/>
          </a:p>
          <a:p>
            <a:pPr eaLnBrk="1" hangingPunct="1">
              <a:buFontTx/>
              <a:buNone/>
            </a:pPr>
            <a:endParaRPr lang="en-US" dirty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8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Preference Groupings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/>
              <a:t>Extravert	</a:t>
            </a:r>
            <a:r>
              <a:rPr lang="en-US" dirty="0" smtClean="0"/>
              <a:t>vs</a:t>
            </a:r>
            <a:r>
              <a:rPr lang="en-US" dirty="0"/>
              <a:t>	</a:t>
            </a:r>
            <a:r>
              <a:rPr lang="en-US" dirty="0" smtClean="0"/>
              <a:t>Introvert</a:t>
            </a:r>
            <a:endParaRPr lang="en-US" dirty="0"/>
          </a:p>
          <a:p>
            <a:pPr eaLnBrk="1" hangingPunct="1"/>
            <a:r>
              <a:rPr lang="en-US" dirty="0"/>
              <a:t>Sensing	</a:t>
            </a:r>
            <a:r>
              <a:rPr lang="en-US" dirty="0" smtClean="0"/>
              <a:t>vs</a:t>
            </a:r>
            <a:r>
              <a:rPr lang="en-US" dirty="0"/>
              <a:t>	</a:t>
            </a:r>
            <a:r>
              <a:rPr lang="en-US" dirty="0" smtClean="0"/>
              <a:t>iNtuition</a:t>
            </a:r>
            <a:endParaRPr lang="en-US" dirty="0"/>
          </a:p>
          <a:p>
            <a:pPr eaLnBrk="1" hangingPunct="1"/>
            <a:r>
              <a:rPr lang="en-US" dirty="0"/>
              <a:t>Thinking	</a:t>
            </a:r>
            <a:r>
              <a:rPr lang="en-US" dirty="0" smtClean="0"/>
              <a:t>vs</a:t>
            </a:r>
            <a:r>
              <a:rPr lang="en-US" dirty="0"/>
              <a:t>	</a:t>
            </a:r>
            <a:r>
              <a:rPr lang="en-US" dirty="0" smtClean="0"/>
              <a:t>Feeling</a:t>
            </a:r>
            <a:endParaRPr lang="en-US" dirty="0"/>
          </a:p>
          <a:p>
            <a:pPr eaLnBrk="1" hangingPunct="1"/>
            <a:r>
              <a:rPr lang="en-US" dirty="0"/>
              <a:t>Judging	</a:t>
            </a:r>
            <a:r>
              <a:rPr lang="en-US" dirty="0" smtClean="0"/>
              <a:t>vs</a:t>
            </a:r>
            <a:r>
              <a:rPr lang="en-US" dirty="0"/>
              <a:t>	</a:t>
            </a:r>
            <a:r>
              <a:rPr lang="en-US" dirty="0" smtClean="0"/>
              <a:t>Perceiving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93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9600" dirty="0" smtClean="0">
                <a:latin typeface="Times New Roman" charset="0"/>
              </a:rPr>
              <a:t>Strong</a:t>
            </a:r>
            <a:r>
              <a:rPr lang="en-US" sz="9600" dirty="0">
                <a:latin typeface="Times New Roman" charset="0"/>
              </a:rPr>
              <a:t/>
            </a:r>
            <a:br>
              <a:rPr lang="en-US" sz="9600" dirty="0">
                <a:latin typeface="Times New Roman" charset="0"/>
              </a:rPr>
            </a:br>
            <a:r>
              <a:rPr lang="en-US" sz="3100" dirty="0" smtClean="0">
                <a:latin typeface="Times New Roman" charset="0"/>
              </a:rPr>
              <a:t>Interest Inventory</a:t>
            </a:r>
            <a:endParaRPr lang="en-US" sz="31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6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Strong Interest Inventory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 want to do</a:t>
            </a:r>
          </a:p>
          <a:p>
            <a:r>
              <a:rPr lang="en-US" sz="4800" dirty="0" smtClean="0"/>
              <a:t>WHERE I want to do it</a:t>
            </a:r>
          </a:p>
          <a:p>
            <a:r>
              <a:rPr lang="en-US" sz="4800" dirty="0" smtClean="0"/>
              <a:t>Measures type of work environment in which you would be happiest </a:t>
            </a:r>
            <a:r>
              <a:rPr lang="en-US" sz="4800" dirty="0" smtClean="0">
                <a:sym typeface="Wingdings"/>
              </a:rPr>
              <a:t>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522790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Strong Interest Inventory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Measures interest not ability</a:t>
            </a:r>
          </a:p>
          <a:p>
            <a:r>
              <a:rPr lang="en-US" sz="4800" dirty="0" smtClean="0"/>
              <a:t>MBTI is our inborn preferences – who we were meant to be… Strong is our socialized interests – who we have become</a:t>
            </a:r>
          </a:p>
        </p:txBody>
      </p:sp>
    </p:spTree>
    <p:extLst>
      <p:ext uri="{BB962C8B-B14F-4D97-AF65-F5344CB8AC3E}">
        <p14:creationId xmlns:p14="http://schemas.microsoft.com/office/powerpoint/2010/main" val="1456547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week…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400" dirty="0" smtClean="0"/>
              <a:t>Complete Chapter 3 in </a:t>
            </a:r>
            <a:r>
              <a:rPr lang="en-US" sz="4400" dirty="0" smtClean="0"/>
              <a:t>book/online </a:t>
            </a:r>
            <a:r>
              <a:rPr lang="en-US" sz="4400" dirty="0" smtClean="0"/>
              <a:t>and start on Chapter 4 (it’s long!)</a:t>
            </a:r>
          </a:p>
          <a:p>
            <a:r>
              <a:rPr lang="en-US" sz="4400" dirty="0" smtClean="0"/>
              <a:t>Log into Canvas for weekly assignment </a:t>
            </a:r>
            <a:r>
              <a:rPr lang="mr-IN" sz="4400" dirty="0" smtClean="0"/>
              <a:t>–</a:t>
            </a:r>
            <a:r>
              <a:rPr lang="en-US" sz="4400" dirty="0" smtClean="0"/>
              <a:t> Next week you’ll complete two career interest inventories </a:t>
            </a:r>
            <a:r>
              <a:rPr lang="mr-IN" sz="4400" dirty="0" smtClean="0"/>
              <a:t>–</a:t>
            </a:r>
            <a:r>
              <a:rPr lang="en-US" sz="4400" dirty="0" smtClean="0"/>
              <a:t> the MBTI and </a:t>
            </a:r>
            <a:r>
              <a:rPr lang="en-US" sz="4400" dirty="0" smtClean="0"/>
              <a:t>Strong</a:t>
            </a:r>
          </a:p>
          <a:p>
            <a:r>
              <a:rPr lang="en-US" sz="4400" dirty="0" smtClean="0"/>
              <a:t>Guest Speaker from Financial Aid</a:t>
            </a:r>
            <a:endParaRPr lang="en-US" sz="4400" dirty="0" smtClean="0"/>
          </a:p>
          <a:p>
            <a:r>
              <a:rPr lang="en-US" sz="4400" dirty="0" smtClean="0"/>
              <a:t>Any questions/concerns??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3851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House Keeping Items</a:t>
            </a:r>
          </a:p>
          <a:p>
            <a:r>
              <a:rPr lang="en-US" sz="3200" dirty="0" smtClean="0"/>
              <a:t>Class Interactive – Family Tree</a:t>
            </a:r>
          </a:p>
          <a:p>
            <a:r>
              <a:rPr lang="en-US" sz="3200" dirty="0" smtClean="0"/>
              <a:t>Review Chapters 1 &amp; 2</a:t>
            </a:r>
          </a:p>
          <a:p>
            <a:r>
              <a:rPr lang="en-US" sz="3200" dirty="0" smtClean="0"/>
              <a:t>Intro Chapter 3 </a:t>
            </a:r>
          </a:p>
          <a:p>
            <a:r>
              <a:rPr lang="en-US" sz="3200" dirty="0" smtClean="0"/>
              <a:t>How do you want to be remembered?</a:t>
            </a:r>
          </a:p>
          <a:p>
            <a:r>
              <a:rPr lang="en-US" sz="3200" dirty="0" smtClean="0"/>
              <a:t>Reminders</a:t>
            </a:r>
            <a:r>
              <a:rPr lang="mr-IN" sz="3200" dirty="0" smtClean="0"/>
              <a:t>…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78548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Keeping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My10yearPlan.com Accounts</a:t>
            </a:r>
          </a:p>
          <a:p>
            <a:pPr lvl="1"/>
            <a:r>
              <a:rPr lang="en-US" dirty="0" smtClean="0"/>
              <a:t>20</a:t>
            </a:r>
            <a:r>
              <a:rPr lang="en-US" dirty="0" smtClean="0"/>
              <a:t>/44 </a:t>
            </a:r>
            <a:r>
              <a:rPr lang="en-US" dirty="0" smtClean="0"/>
              <a:t>Registered</a:t>
            </a:r>
          </a:p>
          <a:p>
            <a:r>
              <a:rPr lang="en-US" dirty="0" smtClean="0"/>
              <a:t>Drop-deadline</a:t>
            </a:r>
          </a:p>
          <a:p>
            <a:pPr lvl="1"/>
            <a:r>
              <a:rPr lang="en-US" b="1" dirty="0" smtClean="0"/>
              <a:t>If you have not completed any online assignments by tonight, I will drop you from the class</a:t>
            </a:r>
          </a:p>
          <a:p>
            <a:r>
              <a:rPr lang="en-US" dirty="0" smtClean="0"/>
              <a:t>Add codes</a:t>
            </a:r>
          </a:p>
          <a:p>
            <a:r>
              <a:rPr lang="en-US" dirty="0" smtClean="0"/>
              <a:t>Assignments:</a:t>
            </a:r>
          </a:p>
          <a:p>
            <a:pPr lvl="1"/>
            <a:r>
              <a:rPr lang="en-US" dirty="0" smtClean="0"/>
              <a:t>Every week you should be working in your textbook and entering your final draft of your work online into the My10yearPlan.com website (Chapters 1 </a:t>
            </a:r>
            <a:r>
              <a:rPr lang="mr-IN" dirty="0" smtClean="0"/>
              <a:t>–</a:t>
            </a:r>
            <a:r>
              <a:rPr lang="en-US" dirty="0" smtClean="0"/>
              <a:t> 3 are due online September 6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Every week you need to log into Canvas (through your </a:t>
            </a:r>
            <a:r>
              <a:rPr lang="en-US" dirty="0" err="1" smtClean="0"/>
              <a:t>MyVCCCD</a:t>
            </a:r>
            <a:r>
              <a:rPr lang="en-US" dirty="0" smtClean="0"/>
              <a:t> portal) and read the week’s Module and watch any videos, answer any discussion threads (or complete quizzes), and you’ll also see a reminder as to what you should be working on in the textbook</a:t>
            </a:r>
          </a:p>
          <a:p>
            <a:pPr lvl="1"/>
            <a:r>
              <a:rPr lang="en-US" b="1" dirty="0" smtClean="0"/>
              <a:t>Your time completing online assignments is part of your attendance because this is a hybrid class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408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Interactive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Please share in groups of 4:</a:t>
            </a:r>
          </a:p>
          <a:p>
            <a:pPr lvl="1"/>
            <a:r>
              <a:rPr lang="en-US" sz="4800" dirty="0" smtClean="0"/>
              <a:t>Your Name</a:t>
            </a:r>
          </a:p>
          <a:p>
            <a:pPr lvl="1"/>
            <a:r>
              <a:rPr lang="en-US" sz="4800" dirty="0" smtClean="0"/>
              <a:t>Your “Family Career Tree”</a:t>
            </a:r>
          </a:p>
          <a:p>
            <a:pPr lvl="1"/>
            <a:r>
              <a:rPr lang="en-US" sz="4800" dirty="0" smtClean="0"/>
              <a:t>Your take-</a:t>
            </a:r>
            <a:r>
              <a:rPr lang="en-US" sz="4800" dirty="0" err="1" smtClean="0"/>
              <a:t>aways</a:t>
            </a:r>
            <a:r>
              <a:rPr lang="en-US" sz="4800" dirty="0" smtClean="0"/>
              <a:t> from this exercise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74321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Class Interactive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4800" dirty="0" smtClean="0"/>
              <a:t>One representative from each group will report out:</a:t>
            </a:r>
          </a:p>
          <a:p>
            <a:pPr lvl="1"/>
            <a:r>
              <a:rPr lang="en-US" sz="4800" dirty="0" smtClean="0"/>
              <a:t>Did you notice any themes across people’s family career history?</a:t>
            </a:r>
          </a:p>
          <a:p>
            <a:pPr lvl="1"/>
            <a:r>
              <a:rPr lang="en-US" sz="4800" dirty="0" smtClean="0"/>
              <a:t>Did career choices reflect freedom and choice? </a:t>
            </a:r>
            <a:r>
              <a:rPr lang="en-US" sz="4800" dirty="0" smtClean="0"/>
              <a:t>In what ways/or not?</a:t>
            </a:r>
            <a:endParaRPr lang="en-US" sz="4800" dirty="0" smtClean="0"/>
          </a:p>
          <a:p>
            <a:pPr lvl="1"/>
            <a:r>
              <a:rPr lang="en-US" sz="4800" dirty="0" smtClean="0"/>
              <a:t>Are there any noticeable differences between the careers mentioned in your discussions and the types of careers you’re aware of and/or interested in today?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75851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Chapters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Think-Pair-Share:</a:t>
            </a:r>
          </a:p>
          <a:p>
            <a:pPr lvl="1"/>
            <a:r>
              <a:rPr lang="en-US" dirty="0" smtClean="0"/>
              <a:t>Why do you think people work (pp. 15 – 17)</a:t>
            </a:r>
          </a:p>
          <a:p>
            <a:pPr lvl="1"/>
            <a:r>
              <a:rPr lang="en-US" dirty="0" smtClean="0"/>
              <a:t>Your definition of Success (p. 21)</a:t>
            </a:r>
          </a:p>
          <a:p>
            <a:r>
              <a:rPr lang="en-US" dirty="0" smtClean="0"/>
              <a:t>Which quote did you like the most/least? Why? (pp. 18 – 19)</a:t>
            </a:r>
          </a:p>
          <a:p>
            <a:r>
              <a:rPr lang="en-US" dirty="0" smtClean="0"/>
              <a:t>Whole-group: Work Values Survey Reflection</a:t>
            </a:r>
          </a:p>
          <a:p>
            <a:pPr lvl="1"/>
            <a:r>
              <a:rPr lang="en-US" dirty="0" smtClean="0"/>
              <a:t>Did your responses seem accurate to what you know about yourself?</a:t>
            </a:r>
          </a:p>
          <a:p>
            <a:pPr lvl="1"/>
            <a:r>
              <a:rPr lang="en-US" dirty="0" smtClean="0"/>
              <a:t>What symbols represent your “top categories”?</a:t>
            </a:r>
          </a:p>
          <a:p>
            <a:r>
              <a:rPr lang="en-US" dirty="0" smtClean="0"/>
              <a:t>Analyzing your DISC style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3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</a:t>
            </a:r>
            <a:r>
              <a:rPr lang="en-US" dirty="0"/>
              <a:t>W</a:t>
            </a:r>
            <a:r>
              <a:rPr lang="en-US" dirty="0" smtClean="0"/>
              <a:t>ant to be Remembered?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Online this week you’ll watch Jimmy Valvano’s ESPY Speech</a:t>
            </a:r>
          </a:p>
          <a:p>
            <a:r>
              <a:rPr lang="en-US" sz="3200" dirty="0" smtClean="0"/>
              <a:t>What will your epitaph say?</a:t>
            </a:r>
          </a:p>
          <a:p>
            <a:r>
              <a:rPr lang="en-US" sz="3200" dirty="0" smtClean="0"/>
              <a:t>What will your obituary say?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13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– What Do I Want???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Maslow’s </a:t>
            </a:r>
            <a:r>
              <a:rPr lang="en-US" sz="4800" dirty="0" smtClean="0"/>
              <a:t>Triangle</a:t>
            </a:r>
            <a:endParaRPr lang="en-US" sz="4800" dirty="0" smtClean="0"/>
          </a:p>
          <a:p>
            <a:r>
              <a:rPr lang="en-US" sz="4800" dirty="0" smtClean="0"/>
              <a:t>Components of lifestyle</a:t>
            </a:r>
          </a:p>
        </p:txBody>
      </p:sp>
    </p:spTree>
    <p:extLst>
      <p:ext uri="{BB962C8B-B14F-4D97-AF65-F5344CB8AC3E}">
        <p14:creationId xmlns:p14="http://schemas.microsoft.com/office/powerpoint/2010/main" val="2724703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9600" dirty="0">
                <a:latin typeface="Times New Roman" charset="0"/>
              </a:rPr>
              <a:t>MBTI</a:t>
            </a:r>
            <a:br>
              <a:rPr lang="en-US" sz="9600" dirty="0">
                <a:latin typeface="Times New Roman" charset="0"/>
              </a:rPr>
            </a:br>
            <a:r>
              <a:rPr lang="en-US" sz="3100" dirty="0">
                <a:latin typeface="Times New Roman" charset="0"/>
              </a:rPr>
              <a:t>Myers Briggs Type Indicator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sz="2800" dirty="0" smtClean="0">
                <a:latin typeface="Times New Roman" charset="0"/>
              </a:rPr>
              <a:t>Verifying type</a:t>
            </a:r>
            <a:endParaRPr lang="en-US" sz="2800" dirty="0">
              <a:latin typeface="Times New Roman" charset="0"/>
            </a:endParaRPr>
          </a:p>
          <a:p>
            <a:pPr algn="l" eaLnBrk="1" hangingPunct="1"/>
            <a:endParaRPr lang="en-US" sz="48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6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306</TotalTime>
  <Words>570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Mangal</vt:lpstr>
      <vt:lpstr>Times New Roman</vt:lpstr>
      <vt:lpstr>Wingdings</vt:lpstr>
      <vt:lpstr>Clarity</vt:lpstr>
      <vt:lpstr>COUN V02: Career Planning &amp; Life Exploration </vt:lpstr>
      <vt:lpstr>CLASS AGENDA</vt:lpstr>
      <vt:lpstr>House Keeping Items</vt:lpstr>
      <vt:lpstr>Small Group Interactive</vt:lpstr>
      <vt:lpstr>Whole Class Interactive</vt:lpstr>
      <vt:lpstr>Review Chapters 1 &amp; 2</vt:lpstr>
      <vt:lpstr>How Do You Want to be Remembered?</vt:lpstr>
      <vt:lpstr>Chapter 3 – What Do I Want???</vt:lpstr>
      <vt:lpstr>MBTI Myers Briggs Type Indicator</vt:lpstr>
      <vt:lpstr>What Does This Questionnaire Provide?</vt:lpstr>
      <vt:lpstr>Preference Groupings</vt:lpstr>
      <vt:lpstr>Strong Interest Inventory</vt:lpstr>
      <vt:lpstr>Strong Interest Inventory</vt:lpstr>
      <vt:lpstr>Strong Interest Inventory</vt:lpstr>
      <vt:lpstr>For next week…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110:  Career Planning: Comprehensive</dc:title>
  <dc:creator>Lauren Wintermeyer</dc:creator>
  <cp:lastModifiedBy>Lauren Wintermeyer</cp:lastModifiedBy>
  <cp:revision>22</cp:revision>
  <dcterms:created xsi:type="dcterms:W3CDTF">2014-02-06T20:11:28Z</dcterms:created>
  <dcterms:modified xsi:type="dcterms:W3CDTF">2017-08-23T19:19:19Z</dcterms:modified>
</cp:coreProperties>
</file>