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57" r:id="rId3"/>
    <p:sldId id="263" r:id="rId4"/>
    <p:sldId id="275" r:id="rId5"/>
    <p:sldId id="268" r:id="rId6"/>
    <p:sldId id="276" r:id="rId7"/>
    <p:sldId id="270" r:id="rId8"/>
    <p:sldId id="279" r:id="rId9"/>
    <p:sldId id="28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/>
    <p:restoredTop sz="94696"/>
  </p:normalViewPr>
  <p:slideViewPr>
    <p:cSldViewPr>
      <p:cViewPr varScale="1">
        <p:scale>
          <a:sx n="93" d="100"/>
          <a:sy n="93" d="100"/>
        </p:scale>
        <p:origin x="1616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8/31/17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8/31/17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8/31/17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8/31/17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8/31/17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8/31/17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35CAE34-D2D4-4115-B084-88B6DDFEB928}" type="datetimeFigureOut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tlc.howstuffworks.com/family/how-to-estimate-cost-of-utilities.ht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COUN V02: Career Planning &amp; Life Exploration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Class Session </a:t>
            </a:r>
            <a:r>
              <a:rPr lang="en-US" dirty="0"/>
              <a:t>3</a:t>
            </a:r>
            <a:endParaRPr lang="en-US" dirty="0" smtClean="0"/>
          </a:p>
          <a:p>
            <a:r>
              <a:rPr lang="en-US" dirty="0" smtClean="0"/>
              <a:t>August 30, 2017</a:t>
            </a:r>
          </a:p>
          <a:p>
            <a:r>
              <a:rPr lang="en-US" dirty="0" smtClean="0"/>
              <a:t>Dr. Lauren </a:t>
            </a:r>
            <a:r>
              <a:rPr lang="en-US" dirty="0" err="1" smtClean="0"/>
              <a:t>Wintermeyer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119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Review Chapter 3 Maslow’s Hierarchy of Needs</a:t>
            </a:r>
          </a:p>
          <a:p>
            <a:r>
              <a:rPr lang="en-US" sz="3200" dirty="0"/>
              <a:t>Wheel of Life Roles </a:t>
            </a:r>
            <a:r>
              <a:rPr lang="en-US" sz="3200" dirty="0" smtClean="0"/>
              <a:t>Activity</a:t>
            </a:r>
          </a:p>
          <a:p>
            <a:r>
              <a:rPr lang="en-US" sz="3200" dirty="0" smtClean="0"/>
              <a:t>Chapter </a:t>
            </a:r>
            <a:r>
              <a:rPr lang="en-US" sz="3200" smtClean="0"/>
              <a:t>3 Wrap-up</a:t>
            </a:r>
            <a:endParaRPr lang="en-US" sz="3200" dirty="0" smtClean="0"/>
          </a:p>
          <a:p>
            <a:r>
              <a:rPr lang="en-US" sz="3200" dirty="0" smtClean="0"/>
              <a:t>Intro Chapter 4</a:t>
            </a:r>
          </a:p>
          <a:p>
            <a:r>
              <a:rPr lang="en-US" sz="3200" dirty="0" smtClean="0"/>
              <a:t>1:45 – 2:15 p.m. Guest </a:t>
            </a:r>
            <a:r>
              <a:rPr lang="en-US" sz="3200" dirty="0"/>
              <a:t>Speaker: Alma Rodriguez, Financial Aid Officer 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37691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3 – What Do I Want???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Maslow’s Triangle</a:t>
            </a:r>
          </a:p>
          <a:p>
            <a:r>
              <a:rPr lang="en-US" sz="4800" dirty="0" smtClean="0"/>
              <a:t>Components of Lifestyle</a:t>
            </a:r>
          </a:p>
          <a:p>
            <a:r>
              <a:rPr lang="en-US" sz="5200" dirty="0" smtClean="0"/>
              <a:t>Wheel of Life Roles</a:t>
            </a:r>
            <a:endParaRPr lang="en-US" sz="5200" dirty="0"/>
          </a:p>
        </p:txBody>
      </p:sp>
    </p:spTree>
    <p:extLst>
      <p:ext uri="{BB962C8B-B14F-4D97-AF65-F5344CB8AC3E}">
        <p14:creationId xmlns:p14="http://schemas.microsoft.com/office/powerpoint/2010/main" val="1094577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Maslow’s Triangle: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800" dirty="0" smtClean="0"/>
              <a:t>Get into </a:t>
            </a:r>
            <a:r>
              <a:rPr lang="en-US" sz="4800" dirty="0"/>
              <a:t>g</a:t>
            </a:r>
            <a:r>
              <a:rPr lang="en-US" sz="4800" dirty="0" smtClean="0"/>
              <a:t>roups of four</a:t>
            </a:r>
          </a:p>
          <a:p>
            <a:r>
              <a:rPr lang="en-US" sz="4800" dirty="0" smtClean="0"/>
              <a:t>Draw a triangle on your paper, divide into five levels</a:t>
            </a:r>
          </a:p>
          <a:p>
            <a:r>
              <a:rPr lang="en-US" sz="4800" dirty="0" smtClean="0"/>
              <a:t>Separate the triangle in half to identify </a:t>
            </a:r>
            <a:r>
              <a:rPr lang="en-US" sz="4800" dirty="0"/>
              <a:t>“internal” and “external” </a:t>
            </a:r>
            <a:r>
              <a:rPr lang="en-US" sz="4800" dirty="0" smtClean="0"/>
              <a:t>factors</a:t>
            </a:r>
          </a:p>
          <a:p>
            <a:r>
              <a:rPr lang="en-US" sz="4800" dirty="0" smtClean="0"/>
              <a:t>Brainstorm with your group three or more examples that represent each level</a:t>
            </a:r>
          </a:p>
        </p:txBody>
      </p:sp>
    </p:spTree>
    <p:extLst>
      <p:ext uri="{BB962C8B-B14F-4D97-AF65-F5344CB8AC3E}">
        <p14:creationId xmlns:p14="http://schemas.microsoft.com/office/powerpoint/2010/main" val="3618561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Wheel of Life Roles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first circle, identify how your life “roles” are currently divided</a:t>
            </a:r>
          </a:p>
          <a:p>
            <a:r>
              <a:rPr lang="en-US" dirty="0" smtClean="0"/>
              <a:t>In the second circle, identify how your life roles will “ideally” be divided in the future – at what point is up to you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Whole-group share out: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Where are you giving a lot of YOU right now, and how will that change in the future? Why?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Are there new categories in your future wheel?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Feedback on your reflection…</a:t>
            </a:r>
          </a:p>
        </p:txBody>
      </p:sp>
    </p:spTree>
    <p:extLst>
      <p:ext uri="{BB962C8B-B14F-4D97-AF65-F5344CB8AC3E}">
        <p14:creationId xmlns:p14="http://schemas.microsoft.com/office/powerpoint/2010/main" val="588534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3 Wrap-up: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Take away from “Who am I?” section</a:t>
            </a:r>
          </a:p>
          <a:p>
            <a:pPr lvl="1"/>
            <a:r>
              <a:rPr lang="en-US" sz="4400" dirty="0" smtClean="0"/>
              <a:t>Draw a symbol/symbols to represent how you see yourself</a:t>
            </a:r>
          </a:p>
          <a:p>
            <a:pPr lvl="1"/>
            <a:r>
              <a:rPr lang="en-US" sz="4400" dirty="0" smtClean="0"/>
              <a:t>Share with a partner/class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19169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4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Helpful websites:</a:t>
            </a:r>
          </a:p>
          <a:p>
            <a:pPr lvl="1"/>
            <a:r>
              <a:rPr lang="en-US" sz="3200" dirty="0"/>
              <a:t>Moneyinstructor.com</a:t>
            </a:r>
          </a:p>
          <a:p>
            <a:pPr lvl="1"/>
            <a:r>
              <a:rPr lang="en-US" sz="3200" dirty="0">
                <a:hlinkClick r:id="rId2"/>
              </a:rPr>
              <a:t>http://tlc.howstuffworks.com/family/how-to-estimate-cost-of-utilities.htm</a:t>
            </a:r>
            <a:endParaRPr lang="en-US" sz="3200" dirty="0"/>
          </a:p>
          <a:p>
            <a:pPr lvl="1"/>
            <a:r>
              <a:rPr lang="en-US" sz="3200" dirty="0"/>
              <a:t>Trulia.com</a:t>
            </a:r>
          </a:p>
          <a:p>
            <a:pPr lvl="1"/>
            <a:r>
              <a:rPr lang="en-US" sz="3200" dirty="0" smtClean="0"/>
              <a:t>Zillow.com</a:t>
            </a:r>
          </a:p>
          <a:p>
            <a:pPr lvl="1"/>
            <a:r>
              <a:rPr lang="en-US" sz="3200" dirty="0" smtClean="0"/>
              <a:t>Realtor.com</a:t>
            </a:r>
            <a:endParaRPr lang="en-US" sz="3200" dirty="0"/>
          </a:p>
          <a:p>
            <a:pPr lvl="1"/>
            <a:r>
              <a:rPr lang="en-US" sz="3200" dirty="0"/>
              <a:t>https://www.cacareerzone.org/budget/</a:t>
            </a:r>
          </a:p>
        </p:txBody>
      </p:sp>
    </p:spTree>
    <p:extLst>
      <p:ext uri="{BB962C8B-B14F-4D97-AF65-F5344CB8AC3E}">
        <p14:creationId xmlns:p14="http://schemas.microsoft.com/office/powerpoint/2010/main" val="3595626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next week…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400" dirty="0" smtClean="0"/>
              <a:t>Complete MBTI and Strong Interest Career Inventories – we’ll review next week</a:t>
            </a:r>
          </a:p>
          <a:p>
            <a:r>
              <a:rPr lang="en-US" sz="4400" dirty="0" smtClean="0"/>
              <a:t>Work on Chapter 4</a:t>
            </a:r>
          </a:p>
          <a:p>
            <a:r>
              <a:rPr lang="en-US" sz="4400" dirty="0" smtClean="0"/>
              <a:t>Continue to log into Canvas and work through each week’s Module</a:t>
            </a:r>
          </a:p>
          <a:p>
            <a:r>
              <a:rPr lang="en-US" sz="4400" dirty="0" smtClean="0"/>
              <a:t>Any questions/concerns??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6031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Guest Speaker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114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Alma Rodriguez, </a:t>
            </a:r>
          </a:p>
          <a:p>
            <a:pPr marL="0" indent="0" algn="ctr">
              <a:buNone/>
            </a:pPr>
            <a:r>
              <a:rPr lang="en-US" sz="4800" dirty="0" smtClean="0"/>
              <a:t>Financial Aid Officer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329126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877</TotalTime>
  <Words>289</Words>
  <Application>Microsoft Macintosh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Wingdings</vt:lpstr>
      <vt:lpstr>Arial</vt:lpstr>
      <vt:lpstr>Clarity</vt:lpstr>
      <vt:lpstr>COUN V02: Career Planning &amp; Life Exploration </vt:lpstr>
      <vt:lpstr>CLASS AGENDA</vt:lpstr>
      <vt:lpstr>Chapter 3 – What Do I Want???</vt:lpstr>
      <vt:lpstr>Maslow’s Triangle:</vt:lpstr>
      <vt:lpstr>Wheel of Life Roles Activity</vt:lpstr>
      <vt:lpstr>Chapter 3 Wrap-up:</vt:lpstr>
      <vt:lpstr>Chapter 4 Introduction</vt:lpstr>
      <vt:lpstr>For next week…</vt:lpstr>
      <vt:lpstr>Guest Speaker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 110:  Career Planning: Comprehensive</dc:title>
  <dc:creator>Lauren Wintermeyer</dc:creator>
  <cp:lastModifiedBy>Lauren Wintermeyer</cp:lastModifiedBy>
  <cp:revision>18</cp:revision>
  <dcterms:created xsi:type="dcterms:W3CDTF">2014-02-06T20:11:28Z</dcterms:created>
  <dcterms:modified xsi:type="dcterms:W3CDTF">2017-09-01T00:18:14Z</dcterms:modified>
</cp:coreProperties>
</file>