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83" r:id="rId3"/>
    <p:sldId id="301" r:id="rId4"/>
    <p:sldId id="302" r:id="rId5"/>
    <p:sldId id="303" r:id="rId6"/>
    <p:sldId id="304" r:id="rId7"/>
    <p:sldId id="305" r:id="rId8"/>
    <p:sldId id="307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5CAE34-D2D4-4115-B084-88B6DDFEB92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worthy.com/scientists-discover-one-of-the-greatest-contributing-factors-to-happiness-youll-thank-me?c=gt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 V02: Career Planning &amp; Life Exploration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Session </a:t>
            </a:r>
            <a:r>
              <a:rPr lang="en-US" dirty="0"/>
              <a:t>8</a:t>
            </a:r>
            <a:endParaRPr lang="en-US" dirty="0" smtClean="0"/>
          </a:p>
          <a:p>
            <a:r>
              <a:rPr lang="en-US" dirty="0" smtClean="0"/>
              <a:t>October 4, 2017</a:t>
            </a:r>
          </a:p>
          <a:p>
            <a:r>
              <a:rPr lang="en-US" dirty="0" smtClean="0"/>
              <a:t>Dr. Lauren Wintermeyer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9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Class Interactive</a:t>
            </a:r>
          </a:p>
          <a:p>
            <a:r>
              <a:rPr lang="en-US" sz="4000" dirty="0" smtClean="0"/>
              <a:t>Final review of “Who am I” and “What do I want”</a:t>
            </a:r>
          </a:p>
          <a:p>
            <a:r>
              <a:rPr lang="en-US" sz="4000" dirty="0" smtClean="0"/>
              <a:t>Midterm </a:t>
            </a:r>
            <a:r>
              <a:rPr lang="en-US" sz="4000" dirty="0" smtClean="0"/>
              <a:t>&amp; Chapters 4 -7 due online tonight!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5833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Take out a pen or pencil and </a:t>
            </a:r>
            <a:r>
              <a:rPr lang="en-US" sz="4000" dirty="0" smtClean="0"/>
              <a:t>a piece of paper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76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Close your eyes, and think of someone who has been a strong influence and is important to you, and who made a positive impact on your life--maybe a family member, a loved one, a teacher, or a friend.</a:t>
            </a:r>
          </a:p>
        </p:txBody>
      </p:sp>
    </p:spTree>
    <p:extLst>
      <p:ext uri="{BB962C8B-B14F-4D97-AF65-F5344CB8AC3E}">
        <p14:creationId xmlns:p14="http://schemas.microsoft.com/office/powerpoint/2010/main" val="94782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Write down a few sentences about why that person is ...special to you, as if describing the person to someone else. Take a minute or two to do this.</a:t>
            </a:r>
          </a:p>
        </p:txBody>
      </p:sp>
    </p:spTree>
    <p:extLst>
      <p:ext uri="{BB962C8B-B14F-4D97-AF65-F5344CB8AC3E}">
        <p14:creationId xmlns:p14="http://schemas.microsoft.com/office/powerpoint/2010/main" val="212130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finished?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hlinkClick r:id="rId2"/>
              </a:rPr>
              <a:t>What makes you happy?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50567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5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Whip-Around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Share </a:t>
            </a:r>
            <a:r>
              <a:rPr lang="en-US" sz="4000" dirty="0"/>
              <a:t>your person &amp; </a:t>
            </a:r>
            <a:r>
              <a:rPr lang="en-US" sz="4000" i="1" dirty="0"/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13966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 What do I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into groups of 3 – 4</a:t>
            </a:r>
          </a:p>
          <a:p>
            <a:r>
              <a:rPr lang="en-US" dirty="0" smtClean="0"/>
              <a:t>Each person will share by filling in the rest of these sentences:</a:t>
            </a:r>
          </a:p>
          <a:p>
            <a:r>
              <a:rPr lang="en-US" dirty="0"/>
              <a:t>W</a:t>
            </a:r>
            <a:r>
              <a:rPr lang="en-US" dirty="0" smtClean="0"/>
              <a:t>ho I am, at this point in my life is _______________________.  </a:t>
            </a:r>
          </a:p>
          <a:p>
            <a:r>
              <a:rPr lang="en-US" dirty="0" smtClean="0"/>
              <a:t>I feel like I know _____________ is/are important to me and that I will put those priorities above all else.</a:t>
            </a:r>
          </a:p>
          <a:p>
            <a:r>
              <a:rPr lang="en-US" dirty="0" smtClean="0"/>
              <a:t>I have learned that what I want financially is 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______________________________________________.</a:t>
            </a:r>
          </a:p>
          <a:p>
            <a:r>
              <a:rPr lang="en-US" dirty="0" smtClean="0"/>
              <a:t>Careers that may be a good fit for my personality and financial goals are ______________________________.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78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Career </a:t>
            </a:r>
            <a:r>
              <a:rPr lang="en-US" sz="4400" dirty="0"/>
              <a:t>Center Activity Presentation Due </a:t>
            </a:r>
            <a:r>
              <a:rPr lang="en-US" sz="4400" dirty="0" smtClean="0"/>
              <a:t>10/11</a:t>
            </a:r>
          </a:p>
          <a:p>
            <a:r>
              <a:rPr lang="en-US" sz="4400" dirty="0" smtClean="0"/>
              <a:t>Start on Chapter 8 in your textbook</a:t>
            </a:r>
            <a:endParaRPr lang="en-US" sz="4400" dirty="0"/>
          </a:p>
          <a:p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83227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177</TotalTime>
  <Words>264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Clarity</vt:lpstr>
      <vt:lpstr>COUN V02: Career Planning &amp; Life Exploration </vt:lpstr>
      <vt:lpstr>CLASS AGENDA</vt:lpstr>
      <vt:lpstr>Step One</vt:lpstr>
      <vt:lpstr>Step Two</vt:lpstr>
      <vt:lpstr>Step Three</vt:lpstr>
      <vt:lpstr>Are you finished?</vt:lpstr>
      <vt:lpstr>Class Whip-Around</vt:lpstr>
      <vt:lpstr>Who am I? What do I want?</vt:lpstr>
      <vt:lpstr>Next week…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110:  Career Planning: Comprehensive</dc:title>
  <dc:creator>Lauren Wintermeyer</dc:creator>
  <cp:lastModifiedBy>Lauren Wintermeyer</cp:lastModifiedBy>
  <cp:revision>31</cp:revision>
  <dcterms:created xsi:type="dcterms:W3CDTF">2014-02-06T20:11:28Z</dcterms:created>
  <dcterms:modified xsi:type="dcterms:W3CDTF">2017-10-02T22:00:35Z</dcterms:modified>
</cp:coreProperties>
</file>