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58" r:id="rId4"/>
    <p:sldId id="267" r:id="rId5"/>
    <p:sldId id="272" r:id="rId6"/>
    <p:sldId id="273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eronestop.org/" TargetMode="External"/><Relationship Id="rId2" Type="http://schemas.openxmlformats.org/officeDocument/2006/relationships/hyperlink" Target="http://www.onetonline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Session </a:t>
            </a:r>
            <a:r>
              <a:rPr lang="en-US" dirty="0" smtClean="0"/>
              <a:t>6</a:t>
            </a:r>
            <a:endParaRPr lang="en-US" dirty="0" smtClean="0"/>
          </a:p>
          <a:p>
            <a:r>
              <a:rPr lang="en-US" dirty="0" smtClean="0"/>
              <a:t>September </a:t>
            </a:r>
            <a:r>
              <a:rPr lang="en-US" dirty="0" smtClean="0"/>
              <a:t>20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Dr. Lauren 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9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Guest Speaker – </a:t>
            </a:r>
            <a:r>
              <a:rPr lang="en-US" sz="3600" dirty="0" smtClean="0"/>
              <a:t>Victor Murillo</a:t>
            </a:r>
            <a:endParaRPr lang="en-US" sz="3600" dirty="0" smtClean="0"/>
          </a:p>
          <a:p>
            <a:r>
              <a:rPr lang="en-US" sz="3600" dirty="0" smtClean="0"/>
              <a:t>Review Chapters 4 - 6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769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Victor Murillo 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Artist Extraordinaire 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47432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Review key activities</a:t>
            </a:r>
          </a:p>
          <a:p>
            <a:r>
              <a:rPr lang="en-US" sz="3000" dirty="0" smtClean="0"/>
              <a:t>What </a:t>
            </a:r>
            <a:r>
              <a:rPr lang="en-US" sz="3000" dirty="0"/>
              <a:t>is the point of developing financial literacy?</a:t>
            </a:r>
          </a:p>
          <a:p>
            <a:r>
              <a:rPr lang="en-US" sz="3000" dirty="0" smtClean="0"/>
              <a:t>What portions were most challenging and why?</a:t>
            </a:r>
          </a:p>
          <a:p>
            <a:r>
              <a:rPr lang="en-US" sz="3000" dirty="0" smtClean="0"/>
              <a:t>Confession time – what was your lifestyle budget?? (pages 92 &amp; 93) Is it realistic?</a:t>
            </a:r>
          </a:p>
          <a:p>
            <a:pPr lvl="1"/>
            <a:r>
              <a:rPr lang="en-US" sz="3000" dirty="0" smtClean="0"/>
              <a:t>Reactions?</a:t>
            </a:r>
          </a:p>
          <a:p>
            <a:pPr lvl="1"/>
            <a:r>
              <a:rPr lang="en-US" sz="3000" dirty="0" smtClean="0"/>
              <a:t>What careers matched the salary?</a:t>
            </a:r>
          </a:p>
          <a:p>
            <a:pPr lvl="1"/>
            <a:r>
              <a:rPr lang="en-US" sz="3000" dirty="0" smtClean="0"/>
              <a:t>What was your hard times budget?</a:t>
            </a:r>
          </a:p>
        </p:txBody>
      </p:sp>
    </p:spTree>
    <p:extLst>
      <p:ext uri="{BB962C8B-B14F-4D97-AF65-F5344CB8AC3E}">
        <p14:creationId xmlns:p14="http://schemas.microsoft.com/office/powerpoint/2010/main" val="396640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Review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budget scenarios</a:t>
            </a:r>
          </a:p>
          <a:p>
            <a:r>
              <a:rPr lang="en-US" sz="4000" dirty="0" smtClean="0"/>
              <a:t>Poverty Statistics</a:t>
            </a:r>
          </a:p>
          <a:p>
            <a:r>
              <a:rPr lang="en-US" sz="4000" dirty="0" smtClean="0"/>
              <a:t>How does your budget correlate to your career options/goals?</a:t>
            </a:r>
          </a:p>
          <a:p>
            <a:r>
              <a:rPr lang="en-US" sz="4000" dirty="0" smtClean="0"/>
              <a:t>What sacrifices are you willing to make?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561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Review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The value of education</a:t>
            </a:r>
          </a:p>
          <a:p>
            <a:r>
              <a:rPr lang="en-US" sz="3000" dirty="0" smtClean="0"/>
              <a:t>Page 120 – save questions for your informational interview</a:t>
            </a:r>
          </a:p>
          <a:p>
            <a:r>
              <a:rPr lang="en-US" sz="3000" dirty="0" smtClean="0"/>
              <a:t>How does your budget correlate to your career options/goals?</a:t>
            </a:r>
          </a:p>
          <a:p>
            <a:r>
              <a:rPr lang="en-US" sz="3000" dirty="0" smtClean="0"/>
              <a:t>What sacrifices are you willing to make?</a:t>
            </a:r>
          </a:p>
          <a:p>
            <a:r>
              <a:rPr lang="en-US" sz="3000" dirty="0"/>
              <a:t>VC Resources:</a:t>
            </a:r>
          </a:p>
          <a:p>
            <a:pPr lvl="1"/>
            <a:r>
              <a:rPr lang="en-US" sz="3000" dirty="0"/>
              <a:t>Financial Aid Office</a:t>
            </a:r>
          </a:p>
          <a:p>
            <a:pPr lvl="1"/>
            <a:r>
              <a:rPr lang="en-US" sz="3000" dirty="0"/>
              <a:t>VC </a:t>
            </a:r>
            <a:r>
              <a:rPr lang="en-US" sz="3000" dirty="0" smtClean="0"/>
              <a:t>Foundation</a:t>
            </a:r>
          </a:p>
          <a:p>
            <a:pPr lvl="2"/>
            <a:r>
              <a:rPr lang="en-US" sz="2800" dirty="0" smtClean="0"/>
              <a:t>Scholarship opens Nov.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– closes Jan. 30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1963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Your Ideal Career</a:t>
            </a:r>
          </a:p>
          <a:p>
            <a:pPr lvl="1"/>
            <a:r>
              <a:rPr lang="en-US" sz="2800" dirty="0" smtClean="0"/>
              <a:t>Physical settings</a:t>
            </a:r>
          </a:p>
          <a:p>
            <a:pPr lvl="1"/>
            <a:r>
              <a:rPr lang="en-US" sz="2800" dirty="0" smtClean="0"/>
              <a:t>Working conditions</a:t>
            </a:r>
          </a:p>
          <a:p>
            <a:pPr lvl="1"/>
            <a:r>
              <a:rPr lang="en-US" sz="2800" dirty="0" smtClean="0"/>
              <a:t>Relationships at work</a:t>
            </a:r>
          </a:p>
          <a:p>
            <a:pPr lvl="1"/>
            <a:r>
              <a:rPr lang="en-US" sz="2800" dirty="0" smtClean="0"/>
              <a:t>Psychological rewards</a:t>
            </a:r>
          </a:p>
          <a:p>
            <a:pPr lvl="1"/>
            <a:r>
              <a:rPr lang="en-US" sz="2800" dirty="0" smtClean="0"/>
              <a:t>Career &amp; Family</a:t>
            </a:r>
          </a:p>
          <a:p>
            <a:pPr lvl="1"/>
            <a:r>
              <a:rPr lang="en-US" sz="2800" dirty="0" smtClean="0"/>
              <a:t>Financial rewards</a:t>
            </a:r>
          </a:p>
          <a:p>
            <a:r>
              <a:rPr lang="en-US" sz="3200" dirty="0" smtClean="0"/>
              <a:t>Identifying your job skills</a:t>
            </a:r>
          </a:p>
          <a:p>
            <a:r>
              <a:rPr lang="en-US" sz="3200" dirty="0" smtClean="0"/>
              <a:t>Employer vs. Employee</a:t>
            </a:r>
          </a:p>
        </p:txBody>
      </p:sp>
    </p:spTree>
    <p:extLst>
      <p:ext uri="{BB962C8B-B14F-4D97-AF65-F5344CB8AC3E}">
        <p14:creationId xmlns:p14="http://schemas.microsoft.com/office/powerpoint/2010/main" val="350140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6</a:t>
            </a:r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Career Research</a:t>
            </a:r>
          </a:p>
          <a:p>
            <a:pPr lvl="1"/>
            <a:r>
              <a:rPr lang="en-US" sz="2800" dirty="0" smtClean="0"/>
              <a:t>Industry Sectors – which interest you?</a:t>
            </a:r>
          </a:p>
          <a:p>
            <a:r>
              <a:rPr lang="en-US" sz="3200" dirty="0" smtClean="0"/>
              <a:t>Web resources:</a:t>
            </a:r>
          </a:p>
          <a:p>
            <a:pPr lvl="1"/>
            <a:r>
              <a:rPr lang="en-US" sz="2800" dirty="0"/>
              <a:t>O*NET </a:t>
            </a:r>
            <a:r>
              <a:rPr lang="en-US" sz="2800" dirty="0">
                <a:hlinkClick r:id="rId2"/>
              </a:rPr>
              <a:t>http://www.onetonline.org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pPr lvl="1"/>
            <a:r>
              <a:rPr lang="en-US" sz="2800" dirty="0" smtClean="0"/>
              <a:t>Career </a:t>
            </a:r>
            <a:r>
              <a:rPr lang="en-US" sz="2800" dirty="0"/>
              <a:t>One Stop </a:t>
            </a:r>
            <a:r>
              <a:rPr lang="en-US" sz="2800" dirty="0">
                <a:hlinkClick r:id="rId3"/>
              </a:rPr>
              <a:t>https://www.careeronestop.org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 lvl="1"/>
            <a:r>
              <a:rPr lang="en-US" sz="2800" dirty="0" smtClean="0"/>
              <a:t>Ferguson’s Career Guidance Center (through VC Library Database)</a:t>
            </a:r>
          </a:p>
          <a:p>
            <a:r>
              <a:rPr lang="en-US" sz="3200" dirty="0" smtClean="0"/>
              <a:t>Career Interest Surveys</a:t>
            </a:r>
          </a:p>
          <a:p>
            <a:r>
              <a:rPr lang="en-US" sz="3200" dirty="0" smtClean="0"/>
              <a:t>Finding careers to suit your work style preferences, skills, and interests</a:t>
            </a:r>
          </a:p>
          <a:p>
            <a:r>
              <a:rPr lang="en-US" sz="3200" dirty="0" smtClean="0"/>
              <a:t>Preparing for a job shadow</a:t>
            </a:r>
          </a:p>
        </p:txBody>
      </p:sp>
    </p:spTree>
    <p:extLst>
      <p:ext uri="{BB962C8B-B14F-4D97-AF65-F5344CB8AC3E}">
        <p14:creationId xmlns:p14="http://schemas.microsoft.com/office/powerpoint/2010/main" val="248631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Finish Chapters 5 </a:t>
            </a:r>
            <a:r>
              <a:rPr lang="en-US" sz="4400" dirty="0" smtClean="0"/>
              <a:t>&amp; </a:t>
            </a:r>
            <a:r>
              <a:rPr lang="en-US" sz="4400" dirty="0" smtClean="0"/>
              <a:t>6 online</a:t>
            </a:r>
            <a:endParaRPr lang="en-US" sz="4400" dirty="0" smtClean="0"/>
          </a:p>
          <a:p>
            <a:r>
              <a:rPr lang="en-US" sz="4400" dirty="0" smtClean="0"/>
              <a:t>Start Chapter </a:t>
            </a:r>
            <a:r>
              <a:rPr lang="en-US" sz="4400" dirty="0" smtClean="0"/>
              <a:t>7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5287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119</TotalTime>
  <Words>275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Clarity</vt:lpstr>
      <vt:lpstr>COUN V02: Career Planning &amp; Life Exploration </vt:lpstr>
      <vt:lpstr>CLASS AGENDA</vt:lpstr>
      <vt:lpstr>Guest Speaker</vt:lpstr>
      <vt:lpstr>Chapter 4 Review</vt:lpstr>
      <vt:lpstr>Chapter 4 Review (continued)</vt:lpstr>
      <vt:lpstr>Chapter 4 Review (continued)</vt:lpstr>
      <vt:lpstr>Chapter 5</vt:lpstr>
      <vt:lpstr>Chapter 6 Introduction</vt:lpstr>
      <vt:lpstr>Next class…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22</cp:revision>
  <dcterms:created xsi:type="dcterms:W3CDTF">2014-02-06T20:11:28Z</dcterms:created>
  <dcterms:modified xsi:type="dcterms:W3CDTF">2017-09-13T21:56:43Z</dcterms:modified>
</cp:coreProperties>
</file>