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9" r:id="rId2"/>
    <p:sldId id="285" r:id="rId3"/>
    <p:sldId id="300" r:id="rId4"/>
    <p:sldId id="306" r:id="rId5"/>
    <p:sldId id="307" r:id="rId6"/>
    <p:sldId id="308" r:id="rId7"/>
    <p:sldId id="309" r:id="rId8"/>
    <p:sldId id="31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5CAE34-D2D4-4115-B084-88B6DDFEB92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hyperlink" Target="http://www.youtube.com/watch?v=iBWQE3WfLgQ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WUCuWWNKIA" TargetMode="External"/><Relationship Id="rId2" Type="http://schemas.openxmlformats.org/officeDocument/2006/relationships/hyperlink" Target="http://www.careerspots.com/vidplay_links_ext.aspx?aid=716&amp;vidnum=5&amp;pref=http://careerservices.calpoly.edu/content/student/resume-resources&amp;src=IndividualVideo&amp;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careercafe.com/" TargetMode="External"/><Relationship Id="rId2" Type="http://schemas.openxmlformats.org/officeDocument/2006/relationships/hyperlink" Target="http://careerservices.calpoly.edu/content/student/sample-resum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hyperlink" Target="http://www.careeronestop.org/" TargetMode="External"/><Relationship Id="rId4" Type="http://schemas.openxmlformats.org/officeDocument/2006/relationships/hyperlink" Target="http://www.onetonline.org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COUN V02: Career Planning &amp; Life Exploration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Class Session </a:t>
            </a:r>
            <a:r>
              <a:rPr lang="en-US" dirty="0" smtClean="0"/>
              <a:t>14</a:t>
            </a:r>
            <a:endParaRPr lang="en-US" dirty="0" smtClean="0"/>
          </a:p>
          <a:p>
            <a:r>
              <a:rPr lang="en-US" dirty="0" smtClean="0"/>
              <a:t>November </a:t>
            </a:r>
            <a:r>
              <a:rPr lang="en-US" dirty="0" smtClean="0"/>
              <a:t>15</a:t>
            </a:r>
            <a:r>
              <a:rPr lang="en-US" dirty="0" smtClean="0"/>
              <a:t>, </a:t>
            </a:r>
            <a:r>
              <a:rPr lang="en-US" dirty="0" smtClean="0"/>
              <a:t>2017</a:t>
            </a:r>
          </a:p>
          <a:p>
            <a:r>
              <a:rPr lang="en-US" dirty="0" smtClean="0"/>
              <a:t>Dr. Lauren </a:t>
            </a:r>
            <a:r>
              <a:rPr lang="en-US" dirty="0" err="1" smtClean="0"/>
              <a:t>Wintermeyer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10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Guest Speaker</a:t>
            </a:r>
            <a:endParaRPr lang="en-US" sz="4000" dirty="0" smtClean="0"/>
          </a:p>
          <a:p>
            <a:r>
              <a:rPr lang="en-US" sz="4000" dirty="0" smtClean="0"/>
              <a:t>Review Chapter 14</a:t>
            </a:r>
            <a:endParaRPr lang="en-US" sz="4000" dirty="0" smtClean="0"/>
          </a:p>
          <a:p>
            <a:pPr marL="0" indent="0">
              <a:buNone/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63994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90600"/>
          </a:xfrm>
        </p:spPr>
        <p:txBody>
          <a:bodyPr/>
          <a:lstStyle/>
          <a:p>
            <a:pPr algn="ctr"/>
            <a:r>
              <a:rPr lang="en-US" dirty="0" smtClean="0"/>
              <a:t>Guest Speaker, Deby Mittelbrun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45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14 – Resume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ym typeface="Wingdings"/>
              </a:rPr>
              <a:t>Updating Your Skills Inventory (page 311)</a:t>
            </a:r>
          </a:p>
          <a:p>
            <a:r>
              <a:rPr lang="en-US" dirty="0" smtClean="0">
                <a:sym typeface="Wingdings"/>
                <a:hlinkClick r:id="rId2"/>
              </a:rPr>
              <a:t>Intro to Resume Writing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Resume Types:</a:t>
            </a:r>
          </a:p>
          <a:p>
            <a:pPr lvl="1"/>
            <a:r>
              <a:rPr lang="en-US" dirty="0" smtClean="0">
                <a:sym typeface="Wingdings"/>
              </a:rPr>
              <a:t>Chronological</a:t>
            </a:r>
          </a:p>
          <a:p>
            <a:pPr lvl="1"/>
            <a:r>
              <a:rPr lang="en-US" dirty="0" smtClean="0">
                <a:sym typeface="Wingdings"/>
              </a:rPr>
              <a:t>Functional</a:t>
            </a:r>
          </a:p>
          <a:p>
            <a:pPr lvl="1"/>
            <a:r>
              <a:rPr lang="en-US" dirty="0" smtClean="0">
                <a:sym typeface="Wingdings"/>
              </a:rPr>
              <a:t>Combination</a:t>
            </a:r>
          </a:p>
          <a:p>
            <a:r>
              <a:rPr lang="en-US" dirty="0" smtClean="0">
                <a:sym typeface="Wingdings"/>
              </a:rPr>
              <a:t>Resume Components</a:t>
            </a:r>
          </a:p>
          <a:p>
            <a:pPr lvl="1"/>
            <a:r>
              <a:rPr lang="en-US" dirty="0" smtClean="0">
                <a:sym typeface="Wingdings"/>
              </a:rPr>
              <a:t>Name and contact information</a:t>
            </a:r>
          </a:p>
          <a:p>
            <a:pPr lvl="1"/>
            <a:r>
              <a:rPr lang="en-US" dirty="0" smtClean="0">
                <a:sym typeface="Wingdings"/>
              </a:rPr>
              <a:t>Objective</a:t>
            </a:r>
          </a:p>
          <a:p>
            <a:pPr lvl="1"/>
            <a:r>
              <a:rPr lang="en-US" dirty="0" smtClean="0">
                <a:sym typeface="Wingdings"/>
              </a:rPr>
              <a:t>Education</a:t>
            </a:r>
          </a:p>
          <a:p>
            <a:pPr lvl="1"/>
            <a:r>
              <a:rPr lang="en-US" dirty="0" smtClean="0">
                <a:sym typeface="Wingdings"/>
              </a:rPr>
              <a:t>Skills</a:t>
            </a:r>
          </a:p>
          <a:p>
            <a:pPr lvl="1"/>
            <a:r>
              <a:rPr lang="en-US" dirty="0" smtClean="0">
                <a:sym typeface="Wingdings"/>
              </a:rPr>
              <a:t>Work Experience</a:t>
            </a:r>
          </a:p>
          <a:p>
            <a:r>
              <a:rPr lang="en-US" dirty="0" smtClean="0">
                <a:sym typeface="Wingdings"/>
              </a:rPr>
              <a:t>References – when and where to list them (hint: NOT on your resume!)</a:t>
            </a:r>
          </a:p>
        </p:txBody>
      </p:sp>
      <p:pic>
        <p:nvPicPr>
          <p:cNvPr id="4098" name="Picture 2" descr="C:\Users\lawintermeye\AppData\Local\Microsoft\Windows\Temporary Internet Files\Content.IE5\1TJ2K0KR\MC90005612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514600"/>
            <a:ext cx="2533803" cy="2533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241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14 – Resume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ym typeface="Wingdings"/>
              </a:rPr>
              <a:t>Making Your Resume Stand Out</a:t>
            </a:r>
          </a:p>
          <a:p>
            <a:pPr lvl="1"/>
            <a:r>
              <a:rPr lang="en-US" dirty="0" smtClean="0">
                <a:sym typeface="Wingdings"/>
                <a:hlinkClick r:id="rId2"/>
              </a:rPr>
              <a:t>Make Your Resume POP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Link yourself to the job</a:t>
            </a:r>
          </a:p>
          <a:p>
            <a:pPr lvl="2"/>
            <a:r>
              <a:rPr lang="en-US" dirty="0" smtClean="0">
                <a:sym typeface="Wingdings"/>
              </a:rPr>
              <a:t>Match the language of the job description</a:t>
            </a:r>
          </a:p>
          <a:p>
            <a:pPr lvl="2"/>
            <a:r>
              <a:rPr lang="en-US" dirty="0" smtClean="0">
                <a:sym typeface="Wingdings"/>
              </a:rPr>
              <a:t>Take the employer’s perspective – what do you think they would want to see?</a:t>
            </a:r>
          </a:p>
          <a:p>
            <a:pPr lvl="1"/>
            <a:r>
              <a:rPr lang="en-US" dirty="0" smtClean="0">
                <a:sym typeface="Wingdings"/>
              </a:rPr>
              <a:t>Utilize samples from your specific field</a:t>
            </a:r>
          </a:p>
          <a:p>
            <a:pPr lvl="2"/>
            <a:r>
              <a:rPr lang="en-US" dirty="0" smtClean="0">
                <a:sym typeface="Wingdings"/>
              </a:rPr>
              <a:t>For example, the resume of a graphic designer will likely differ in appearance from the resume of a chef</a:t>
            </a:r>
          </a:p>
          <a:p>
            <a:r>
              <a:rPr lang="en-US" dirty="0" smtClean="0">
                <a:sym typeface="Wingdings"/>
              </a:rPr>
              <a:t>Formatting Tips</a:t>
            </a:r>
          </a:p>
          <a:p>
            <a:pPr lvl="1"/>
            <a:r>
              <a:rPr lang="en-US" dirty="0" smtClean="0">
                <a:sym typeface="Wingdings"/>
              </a:rPr>
              <a:t>One to two pages</a:t>
            </a:r>
          </a:p>
          <a:p>
            <a:pPr lvl="1"/>
            <a:r>
              <a:rPr lang="en-US" dirty="0" smtClean="0">
                <a:sym typeface="Wingdings"/>
              </a:rPr>
              <a:t>Size 10 – 12 font</a:t>
            </a:r>
          </a:p>
          <a:p>
            <a:pPr lvl="1"/>
            <a:r>
              <a:rPr lang="en-US" dirty="0" smtClean="0">
                <a:sym typeface="Wingdings"/>
              </a:rPr>
              <a:t>Use </a:t>
            </a:r>
            <a:r>
              <a:rPr lang="en-US" b="1" dirty="0" smtClean="0">
                <a:sym typeface="Wingdings"/>
              </a:rPr>
              <a:t>bold, </a:t>
            </a:r>
            <a:r>
              <a:rPr lang="en-US" i="1" dirty="0" smtClean="0">
                <a:sym typeface="Wingdings"/>
              </a:rPr>
              <a:t>italics, </a:t>
            </a:r>
            <a:r>
              <a:rPr lang="en-US" dirty="0" smtClean="0">
                <a:sym typeface="Wingdings"/>
              </a:rPr>
              <a:t>or </a:t>
            </a:r>
            <a:r>
              <a:rPr lang="en-US" u="sng" dirty="0" smtClean="0">
                <a:sym typeface="Wingdings"/>
              </a:rPr>
              <a:t>underline </a:t>
            </a:r>
            <a:r>
              <a:rPr lang="en-US" dirty="0" smtClean="0">
                <a:sym typeface="Wingdings"/>
              </a:rPr>
              <a:t>to bring emphasis to specific elements</a:t>
            </a:r>
          </a:p>
          <a:p>
            <a:pPr lvl="1"/>
            <a:r>
              <a:rPr lang="en-US" dirty="0" smtClean="0">
                <a:sym typeface="Wingdings"/>
              </a:rPr>
              <a:t>Make sure it’s free of errors</a:t>
            </a:r>
          </a:p>
          <a:p>
            <a:r>
              <a:rPr lang="en-US" dirty="0" smtClean="0">
                <a:sym typeface="Wingdings"/>
                <a:hlinkClick r:id="rId3"/>
              </a:rPr>
              <a:t>Do's and </a:t>
            </a:r>
            <a:r>
              <a:rPr lang="en-US" dirty="0" err="1" smtClean="0">
                <a:sym typeface="Wingdings"/>
                <a:hlinkClick r:id="rId3"/>
              </a:rPr>
              <a:t>Dont's</a:t>
            </a:r>
            <a:endParaRPr lang="en-US" dirty="0" smtClean="0">
              <a:sym typeface="Wingdings"/>
            </a:endParaRPr>
          </a:p>
          <a:p>
            <a:pPr lvl="2"/>
            <a:endParaRPr lang="en-US" dirty="0" smtClean="0">
              <a:sym typeface="Wingdings"/>
            </a:endParaRPr>
          </a:p>
        </p:txBody>
      </p:sp>
      <p:pic>
        <p:nvPicPr>
          <p:cNvPr id="5122" name="Picture 2" descr="C:\Users\lawintermeye\AppData\Local\Microsoft\Windows\Temporary Internet Files\Content.IE5\HRIIWYYE\MP900321177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57200"/>
            <a:ext cx="1728216" cy="2422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576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14 – Cover Letters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Wingdings"/>
              </a:rPr>
              <a:t>Cover Letters</a:t>
            </a:r>
          </a:p>
          <a:p>
            <a:pPr lvl="1"/>
            <a:r>
              <a:rPr lang="en-US" dirty="0" smtClean="0">
                <a:sym typeface="Wingdings"/>
              </a:rPr>
              <a:t>Opening Paragraph: Name the position for which you are applying, and let the employer know how you learned of the position</a:t>
            </a:r>
          </a:p>
          <a:p>
            <a:pPr lvl="1"/>
            <a:r>
              <a:rPr lang="en-US" dirty="0" smtClean="0">
                <a:sym typeface="Wingdings"/>
              </a:rPr>
              <a:t>Middle Paragraph: Your personal statement – include that which sets you apart from other candidates</a:t>
            </a:r>
          </a:p>
          <a:p>
            <a:pPr lvl="1"/>
            <a:r>
              <a:rPr lang="en-US" dirty="0" smtClean="0">
                <a:sym typeface="Wingdings"/>
              </a:rPr>
              <a:t>Closing Paragraph: Express gratitude to the reader for their time, and let them know you will follow up</a:t>
            </a:r>
          </a:p>
          <a:p>
            <a:r>
              <a:rPr lang="en-US" dirty="0" smtClean="0">
                <a:sym typeface="Wingdings"/>
              </a:rPr>
              <a:t>General Tips</a:t>
            </a:r>
          </a:p>
          <a:p>
            <a:pPr lvl="1"/>
            <a:r>
              <a:rPr lang="en-US" dirty="0" smtClean="0">
                <a:sym typeface="Wingdings"/>
              </a:rPr>
              <a:t>Keep your style synchronous with your resume (font, size, etc.)</a:t>
            </a:r>
          </a:p>
          <a:p>
            <a:pPr lvl="1"/>
            <a:r>
              <a:rPr lang="en-US" dirty="0" smtClean="0">
                <a:sym typeface="Wingdings"/>
              </a:rPr>
              <a:t>View it as a writing sample – make sure it is free of errors</a:t>
            </a:r>
          </a:p>
          <a:p>
            <a:pPr lvl="1"/>
            <a:r>
              <a:rPr lang="en-US" dirty="0" smtClean="0">
                <a:sym typeface="Wingdings"/>
              </a:rPr>
              <a:t>Use the active voice</a:t>
            </a:r>
          </a:p>
          <a:p>
            <a:pPr lvl="1"/>
            <a:r>
              <a:rPr lang="en-US" dirty="0" smtClean="0">
                <a:sym typeface="Wingdings"/>
              </a:rPr>
              <a:t>Ask trusted resources to proofread and provide feedback</a:t>
            </a:r>
          </a:p>
        </p:txBody>
      </p:sp>
      <p:pic>
        <p:nvPicPr>
          <p:cNvPr id="8194" name="Picture 2" descr="C:\Users\lawintermeye\AppData\Local\Microsoft\Windows\Temporary Internet Files\Content.IE5\X5YG5WSL\MC90024035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838200"/>
            <a:ext cx="1819656" cy="1034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52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14 – </a:t>
            </a:r>
            <a:br>
              <a:rPr lang="en-US" dirty="0" smtClean="0"/>
            </a:br>
            <a:r>
              <a:rPr lang="en-US" dirty="0" smtClean="0"/>
              <a:t>Resume &amp; Cover Letter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/>
                <a:hlinkClick r:id="rId2"/>
              </a:rPr>
              <a:t>Cal Poly Career Services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  <a:hlinkClick r:id="rId3"/>
              </a:rPr>
              <a:t>California Career Café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  <a:hlinkClick r:id="rId4"/>
              </a:rPr>
              <a:t>O*NET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  <a:hlinkClick r:id="rId5"/>
              </a:rPr>
              <a:t>Career One Stop</a:t>
            </a:r>
            <a:endParaRPr lang="en-US" dirty="0" smtClean="0">
              <a:sym typeface="Wingdings"/>
            </a:endParaRPr>
          </a:p>
          <a:p>
            <a:pPr marL="0" indent="0">
              <a:buNone/>
            </a:pPr>
            <a:endParaRPr lang="en-US" dirty="0" smtClean="0">
              <a:sym typeface="Wingdings"/>
            </a:endParaRPr>
          </a:p>
          <a:p>
            <a:pPr marL="0" indent="0">
              <a:buNone/>
            </a:pP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Now it’s time to work on YOUR resume and </a:t>
            </a:r>
            <a:r>
              <a:rPr lang="en-US" dirty="0">
                <a:sym typeface="Wingdings"/>
              </a:rPr>
              <a:t>c</a:t>
            </a:r>
            <a:r>
              <a:rPr lang="en-US" dirty="0" smtClean="0">
                <a:sym typeface="Wingdings"/>
              </a:rPr>
              <a:t>over letter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Utilize websites and handouts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Rough drafts are due Friday, November 17th!</a:t>
            </a:r>
          </a:p>
          <a:p>
            <a:pPr lvl="1"/>
            <a:endParaRPr lang="en-US" dirty="0" smtClean="0">
              <a:sym typeface="Wingdings"/>
            </a:endParaRPr>
          </a:p>
          <a:p>
            <a:pPr marL="0" indent="0">
              <a:buNone/>
            </a:pPr>
            <a:endParaRPr lang="en-US" dirty="0" smtClean="0">
              <a:sym typeface="Wingdings"/>
            </a:endParaRPr>
          </a:p>
        </p:txBody>
      </p:sp>
      <p:pic>
        <p:nvPicPr>
          <p:cNvPr id="6147" name="Picture 3" descr="C:\Users\lawintermeye\AppData\Local\Microsoft\Windows\Temporary Internet Files\Content.IE5\VONH9WRA\MC900060151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965" y="1600200"/>
            <a:ext cx="1576730" cy="2740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816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</a:t>
            </a:r>
            <a:r>
              <a:rPr lang="en-US" dirty="0" smtClean="0"/>
              <a:t>up…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Draft of resume and cover letter due </a:t>
            </a:r>
            <a:r>
              <a:rPr lang="en-US" sz="4400" dirty="0" smtClean="0"/>
              <a:t>electronically Friday!</a:t>
            </a:r>
            <a:endParaRPr lang="en-US" sz="4400" dirty="0" smtClean="0"/>
          </a:p>
          <a:p>
            <a:r>
              <a:rPr lang="en-US" sz="4400" dirty="0" smtClean="0"/>
              <a:t>Finish Chapter 14 online and work on Chapter 15 </a:t>
            </a:r>
            <a:endParaRPr lang="en-US" sz="4400" dirty="0"/>
          </a:p>
          <a:p>
            <a:r>
              <a:rPr lang="en-US" sz="4400" dirty="0" smtClean="0"/>
              <a:t>No class next week – Happy Thanksgiving!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45567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414</TotalTime>
  <Words>358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Wingdings</vt:lpstr>
      <vt:lpstr>Clarity</vt:lpstr>
      <vt:lpstr>COUN V02: Career Planning &amp; Life Exploration </vt:lpstr>
      <vt:lpstr>CLASS AGENDA</vt:lpstr>
      <vt:lpstr>Guest Speaker, Deby Mittelbrun</vt:lpstr>
      <vt:lpstr>Chapter 14 – Resume Writing</vt:lpstr>
      <vt:lpstr>Chapter 14 – Resume Tips</vt:lpstr>
      <vt:lpstr>Chapter 14 – Cover Letters</vt:lpstr>
      <vt:lpstr>Chapter 14 –  Resume &amp; Cover Letter Resources</vt:lpstr>
      <vt:lpstr>Coming up…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 110:  Career Planning: Comprehensive</dc:title>
  <dc:creator>Lauren Wintermeyer</dc:creator>
  <cp:lastModifiedBy>Lauren Wintermeyer</cp:lastModifiedBy>
  <cp:revision>41</cp:revision>
  <dcterms:created xsi:type="dcterms:W3CDTF">2014-02-06T20:11:28Z</dcterms:created>
  <dcterms:modified xsi:type="dcterms:W3CDTF">2017-11-15T19:12:45Z</dcterms:modified>
</cp:coreProperties>
</file>