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9" r:id="rId2"/>
    <p:sldId id="285" r:id="rId3"/>
    <p:sldId id="300" r:id="rId4"/>
    <p:sldId id="289" r:id="rId5"/>
    <p:sldId id="292" r:id="rId6"/>
    <p:sldId id="293" r:id="rId7"/>
    <p:sldId id="294" r:id="rId8"/>
    <p:sldId id="295" r:id="rId9"/>
    <p:sldId id="29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5CAE34-D2D4-4115-B084-88B6DDFEB92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 V02: Career Planning &amp; Life Exploration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Session 12</a:t>
            </a:r>
          </a:p>
          <a:p>
            <a:r>
              <a:rPr lang="en-US" dirty="0" smtClean="0"/>
              <a:t>November 1, 2017</a:t>
            </a:r>
          </a:p>
          <a:p>
            <a:r>
              <a:rPr lang="en-US" dirty="0" smtClean="0"/>
              <a:t>Dr. Lauren </a:t>
            </a:r>
            <a:r>
              <a:rPr lang="en-US" dirty="0" err="1" smtClean="0"/>
              <a:t>Wintermeyer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10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Guest Speaker: Monica Rivas from CSUCI</a:t>
            </a:r>
          </a:p>
          <a:p>
            <a:r>
              <a:rPr lang="en-US" sz="4000" dirty="0" smtClean="0"/>
              <a:t>Work on Chapter 12</a:t>
            </a:r>
          </a:p>
          <a:p>
            <a:pPr marL="0" indent="0"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63994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Guest Speaker : Monica Rivas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45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Wingdings"/>
              </a:rPr>
              <a:t>Formal &amp; Informal Learning Plans</a:t>
            </a:r>
          </a:p>
          <a:p>
            <a:pPr lvl="1"/>
            <a:r>
              <a:rPr lang="en-US" dirty="0" smtClean="0">
                <a:sym typeface="Wingdings"/>
              </a:rPr>
              <a:t>What is the difference between the two?</a:t>
            </a:r>
          </a:p>
          <a:p>
            <a:r>
              <a:rPr lang="en-US" dirty="0" smtClean="0">
                <a:sym typeface="Wingdings"/>
              </a:rPr>
              <a:t>Identifying your Learning Goal</a:t>
            </a:r>
          </a:p>
          <a:p>
            <a:pPr lvl="1"/>
            <a:r>
              <a:rPr lang="en-US" dirty="0" smtClean="0">
                <a:sym typeface="Wingdings"/>
              </a:rPr>
              <a:t>What is your motivation?</a:t>
            </a:r>
          </a:p>
          <a:p>
            <a:pPr lvl="1"/>
            <a:r>
              <a:rPr lang="en-US" dirty="0" smtClean="0">
                <a:sym typeface="Wingdings"/>
              </a:rPr>
              <a:t>Vision </a:t>
            </a:r>
            <a:r>
              <a:rPr lang="en-US" dirty="0" smtClean="0">
                <a:sym typeface="Wingdings"/>
              </a:rPr>
              <a:t>+ Energy = Success</a:t>
            </a:r>
          </a:p>
          <a:p>
            <a:pPr lvl="1"/>
            <a:r>
              <a:rPr lang="en-US" dirty="0" smtClean="0">
                <a:sym typeface="Wingdings"/>
              </a:rPr>
              <a:t>Activity: What are the worst ways to study/prepare for class/tests?</a:t>
            </a:r>
          </a:p>
          <a:p>
            <a:r>
              <a:rPr lang="en-US" dirty="0" smtClean="0">
                <a:sym typeface="Wingdings"/>
              </a:rPr>
              <a:t>Study Skills for the Self-Directed Learner</a:t>
            </a:r>
          </a:p>
          <a:p>
            <a:pPr lvl="1"/>
            <a:r>
              <a:rPr lang="en-US" dirty="0" smtClean="0">
                <a:sym typeface="Wingdings"/>
              </a:rPr>
              <a:t>Research</a:t>
            </a:r>
          </a:p>
          <a:p>
            <a:pPr lvl="1"/>
            <a:r>
              <a:rPr lang="en-US" dirty="0" smtClean="0">
                <a:sym typeface="Wingdings"/>
              </a:rPr>
              <a:t>Read</a:t>
            </a:r>
          </a:p>
          <a:p>
            <a:pPr lvl="1"/>
            <a:r>
              <a:rPr lang="en-US" dirty="0" smtClean="0">
                <a:sym typeface="Wingdings"/>
              </a:rPr>
              <a:t>Reflect</a:t>
            </a:r>
          </a:p>
          <a:p>
            <a:pPr lvl="1"/>
            <a:r>
              <a:rPr lang="en-US" dirty="0" smtClean="0">
                <a:sym typeface="Wingdings"/>
              </a:rPr>
              <a:t>Recall</a:t>
            </a:r>
          </a:p>
        </p:txBody>
      </p:sp>
    </p:spTree>
    <p:extLst>
      <p:ext uri="{BB962C8B-B14F-4D97-AF65-F5344CB8AC3E}">
        <p14:creationId xmlns:p14="http://schemas.microsoft.com/office/powerpoint/2010/main" val="300199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Books</a:t>
            </a:r>
          </a:p>
          <a:p>
            <a:r>
              <a:rPr lang="en-US" dirty="0" smtClean="0"/>
              <a:t>Classroom/Online</a:t>
            </a:r>
          </a:p>
          <a:p>
            <a:r>
              <a:rPr lang="en-US" dirty="0" smtClean="0"/>
              <a:t>Video</a:t>
            </a:r>
          </a:p>
          <a:p>
            <a:r>
              <a:rPr lang="en-US" dirty="0" smtClean="0"/>
              <a:t>Online lectures</a:t>
            </a:r>
          </a:p>
          <a:p>
            <a:r>
              <a:rPr lang="en-US" dirty="0" smtClean="0"/>
              <a:t>Mentor/Tutor</a:t>
            </a:r>
          </a:p>
          <a:p>
            <a:r>
              <a:rPr lang="en-US" dirty="0" smtClean="0"/>
              <a:t>Internship/On-the-job</a:t>
            </a:r>
          </a:p>
          <a:p>
            <a:r>
              <a:rPr lang="en-US" dirty="0" smtClean="0"/>
              <a:t>Example: Public Speaking Preparation Video</a:t>
            </a:r>
          </a:p>
          <a:p>
            <a:pPr lvl="1"/>
            <a:r>
              <a:rPr lang="en-US" dirty="0"/>
              <a:t>http://www.youtube.com/watch?v=AykYRO5d_lI</a:t>
            </a:r>
          </a:p>
        </p:txBody>
      </p:sp>
      <p:pic>
        <p:nvPicPr>
          <p:cNvPr id="4098" name="Picture 2" descr="C:\Users\lawintermeye\AppData\Local\Microsoft\Windows\Temporary Internet Files\Content.IE5\NVH70D0Z\MP9004092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33400"/>
            <a:ext cx="2456483" cy="369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12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Preparing to read</a:t>
            </a:r>
          </a:p>
          <a:p>
            <a:pPr lvl="1"/>
            <a:r>
              <a:rPr lang="en-US" dirty="0" smtClean="0"/>
              <a:t>Where are you able to best focus on reading?</a:t>
            </a:r>
          </a:p>
          <a:p>
            <a:pPr lvl="1"/>
            <a:r>
              <a:rPr lang="en-US" dirty="0" smtClean="0"/>
              <a:t>Pre-reading strategies</a:t>
            </a:r>
          </a:p>
          <a:p>
            <a:r>
              <a:rPr lang="en-US" dirty="0" smtClean="0"/>
              <a:t>Reflect as you read</a:t>
            </a:r>
          </a:p>
          <a:p>
            <a:pPr lvl="1"/>
            <a:r>
              <a:rPr lang="en-US" dirty="0" smtClean="0"/>
              <a:t>Take notes in margin or on another paper</a:t>
            </a:r>
          </a:p>
          <a:p>
            <a:pPr lvl="1"/>
            <a:r>
              <a:rPr lang="en-US" dirty="0" smtClean="0"/>
              <a:t>Check for your own understanding</a:t>
            </a:r>
          </a:p>
          <a:p>
            <a:pPr lvl="1"/>
            <a:r>
              <a:rPr lang="en-US" dirty="0" smtClean="0"/>
              <a:t>Summarize to yourself and/or with a study group</a:t>
            </a:r>
          </a:p>
          <a:p>
            <a:pPr lvl="1"/>
            <a:r>
              <a:rPr lang="en-US" dirty="0" smtClean="0"/>
              <a:t>Reread as necessary</a:t>
            </a:r>
          </a:p>
          <a:p>
            <a:r>
              <a:rPr lang="en-US" dirty="0" smtClean="0"/>
              <a:t>Recall after you read</a:t>
            </a:r>
          </a:p>
          <a:p>
            <a:pPr lvl="1"/>
            <a:r>
              <a:rPr lang="en-US" dirty="0" smtClean="0"/>
              <a:t>Create questions based on what you read</a:t>
            </a:r>
          </a:p>
          <a:p>
            <a:pPr lvl="1"/>
            <a:r>
              <a:rPr lang="en-US" dirty="0" smtClean="0"/>
              <a:t>Create a outline from which to study key concepts</a:t>
            </a:r>
          </a:p>
          <a:p>
            <a:pPr lvl="1"/>
            <a:r>
              <a:rPr lang="en-US" dirty="0" smtClean="0"/>
              <a:t>Paraphrase in your own words</a:t>
            </a:r>
            <a:endParaRPr lang="en-US" dirty="0"/>
          </a:p>
        </p:txBody>
      </p:sp>
      <p:pic>
        <p:nvPicPr>
          <p:cNvPr id="3074" name="Picture 2" descr="C:\Users\lawintermeye\AppData\Local\Microsoft\Windows\Temporary Internet Files\Content.IE5\2TVVIVXR\MP90040903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066800"/>
            <a:ext cx="1809750" cy="241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44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 to the text – strategy</a:t>
            </a:r>
          </a:p>
          <a:p>
            <a:r>
              <a:rPr lang="en-US" dirty="0" smtClean="0"/>
              <a:t>Ask questions</a:t>
            </a:r>
          </a:p>
          <a:p>
            <a:r>
              <a:rPr lang="en-US" dirty="0" smtClean="0"/>
              <a:t>Take Notes:</a:t>
            </a:r>
          </a:p>
          <a:p>
            <a:pPr lvl="1"/>
            <a:r>
              <a:rPr lang="en-US" dirty="0" smtClean="0"/>
              <a:t>Cornell Notes</a:t>
            </a:r>
          </a:p>
          <a:p>
            <a:pPr lvl="1"/>
            <a:r>
              <a:rPr lang="en-US" dirty="0" smtClean="0"/>
              <a:t>Graphic Organizers</a:t>
            </a:r>
          </a:p>
          <a:p>
            <a:pPr lvl="1"/>
            <a:r>
              <a:rPr lang="en-US" dirty="0" smtClean="0"/>
              <a:t>Create formal outlines</a:t>
            </a:r>
          </a:p>
          <a:p>
            <a:r>
              <a:rPr lang="en-US" dirty="0" smtClean="0"/>
              <a:t>Re-read for deeper understanding</a:t>
            </a:r>
          </a:p>
          <a:p>
            <a:r>
              <a:rPr lang="en-US" dirty="0" smtClean="0"/>
              <a:t>What’s the best way to check that you fully understand something?? Teach it!</a:t>
            </a:r>
            <a:endParaRPr lang="en-US" dirty="0"/>
          </a:p>
        </p:txBody>
      </p:sp>
      <p:pic>
        <p:nvPicPr>
          <p:cNvPr id="2050" name="Picture 2" descr="C:\Users\lawintermeye\AppData\Local\Microsoft\Windows\Temporary Internet Files\Content.IE5\KIN8GWEI\MC91021636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730" y="838200"/>
            <a:ext cx="2883640" cy="2512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03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Initiate discussions on a topic</a:t>
            </a:r>
          </a:p>
          <a:p>
            <a:r>
              <a:rPr lang="en-US" dirty="0" smtClean="0"/>
              <a:t>Create a project</a:t>
            </a:r>
          </a:p>
          <a:p>
            <a:r>
              <a:rPr lang="en-US" dirty="0" smtClean="0"/>
              <a:t>Write a paper/journal</a:t>
            </a:r>
          </a:p>
          <a:p>
            <a:r>
              <a:rPr lang="en-US" dirty="0" smtClean="0"/>
              <a:t>Use mnemonics</a:t>
            </a:r>
          </a:p>
          <a:p>
            <a:r>
              <a:rPr lang="en-US" dirty="0" smtClean="0"/>
              <a:t>Create visuals</a:t>
            </a:r>
          </a:p>
          <a:p>
            <a:r>
              <a:rPr lang="en-US" dirty="0" smtClean="0"/>
              <a:t>Book recommendation: </a:t>
            </a:r>
          </a:p>
          <a:p>
            <a:pPr lvl="1"/>
            <a:r>
              <a:rPr lang="en-US" i="1" dirty="0" smtClean="0"/>
              <a:t>Moonwalking with Einstein: The Art and Science of Remembering Everything </a:t>
            </a:r>
            <a:r>
              <a:rPr lang="en-US" dirty="0" smtClean="0"/>
              <a:t>(Foer, J., 2011)</a:t>
            </a:r>
          </a:p>
          <a:p>
            <a:pPr lvl="1"/>
            <a:endParaRPr lang="en-US" dirty="0"/>
          </a:p>
          <a:p>
            <a:r>
              <a:rPr lang="en-US" dirty="0" smtClean="0"/>
              <a:t>REMEMBER TO RELAX</a:t>
            </a:r>
          </a:p>
          <a:p>
            <a:pPr lvl="1"/>
            <a:r>
              <a:rPr lang="en-US" dirty="0" smtClean="0"/>
              <a:t>The Happy Secret to Better Work: Shawn </a:t>
            </a:r>
            <a:r>
              <a:rPr lang="en-US" dirty="0" err="1" smtClean="0"/>
              <a:t>Achor</a:t>
            </a:r>
            <a:endParaRPr lang="en-US" dirty="0" smtClean="0"/>
          </a:p>
          <a:p>
            <a:pPr lvl="1"/>
            <a:r>
              <a:rPr lang="en-US" dirty="0"/>
              <a:t>http://www.ted.com/talks/shawn_achor_the_happy_secret_to_better_work</a:t>
            </a:r>
          </a:p>
        </p:txBody>
      </p:sp>
      <p:pic>
        <p:nvPicPr>
          <p:cNvPr id="1026" name="Picture 2" descr="C:\Users\lawintermeye\AppData\Local\Microsoft\Windows\Temporary Internet Files\Content.IE5\96O9AIH1\MC9003892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806" y="1676400"/>
            <a:ext cx="3495123" cy="2202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89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 next week…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Finish Chapter 12 online &amp; start Chapter 13</a:t>
            </a:r>
          </a:p>
          <a:p>
            <a:r>
              <a:rPr lang="en-US" sz="4400" smtClean="0"/>
              <a:t>Work </a:t>
            </a:r>
            <a:r>
              <a:rPr lang="en-US" sz="4400" dirty="0" smtClean="0"/>
              <a:t>on Job Shadow</a:t>
            </a:r>
            <a:r>
              <a:rPr lang="en-US" sz="4400" dirty="0" smtClean="0">
                <a:sym typeface="Wingdings" panose="05000000000000000000" pitchFamily="2" charset="2"/>
              </a:rPr>
              <a:t></a:t>
            </a: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488623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398</TotalTime>
  <Words>282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Wingdings</vt:lpstr>
      <vt:lpstr>Clarity</vt:lpstr>
      <vt:lpstr>COUN V02: Career Planning &amp; Life Exploration </vt:lpstr>
      <vt:lpstr>CLASS AGENDA</vt:lpstr>
      <vt:lpstr>Guest Speaker : Monica Rivas</vt:lpstr>
      <vt:lpstr>Chapter 12</vt:lpstr>
      <vt:lpstr>Research</vt:lpstr>
      <vt:lpstr>Read</vt:lpstr>
      <vt:lpstr>Reflect</vt:lpstr>
      <vt:lpstr>Recall</vt:lpstr>
      <vt:lpstr>Coming up next week…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 110:  Career Planning: Comprehensive</dc:title>
  <dc:creator>Lauren Wintermeyer</dc:creator>
  <cp:lastModifiedBy>Lauren Wintermeyer</cp:lastModifiedBy>
  <cp:revision>37</cp:revision>
  <dcterms:created xsi:type="dcterms:W3CDTF">2014-02-06T20:11:28Z</dcterms:created>
  <dcterms:modified xsi:type="dcterms:W3CDTF">2017-10-31T23:16:00Z</dcterms:modified>
</cp:coreProperties>
</file>