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74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Session </a:t>
            </a:r>
            <a:r>
              <a:rPr lang="en-US" dirty="0" smtClean="0"/>
              <a:t>9</a:t>
            </a:r>
            <a:endParaRPr lang="en-US" dirty="0" smtClean="0"/>
          </a:p>
          <a:p>
            <a:r>
              <a:rPr lang="en-US" dirty="0" smtClean="0"/>
              <a:t>October 11, 2017</a:t>
            </a:r>
            <a:endParaRPr lang="en-US" dirty="0" smtClean="0"/>
          </a:p>
          <a:p>
            <a:r>
              <a:rPr lang="en-US" dirty="0" smtClean="0"/>
              <a:t>Dr. Lauren </a:t>
            </a:r>
            <a:r>
              <a:rPr lang="en-US" dirty="0" err="1" smtClean="0"/>
              <a:t>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9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Career Center Activity Presentations</a:t>
            </a:r>
            <a:endParaRPr lang="en-US" sz="4000" dirty="0" smtClean="0"/>
          </a:p>
          <a:p>
            <a:r>
              <a:rPr lang="en-US" sz="4000" dirty="0" smtClean="0"/>
              <a:t>Chapters 8 </a:t>
            </a:r>
            <a:r>
              <a:rPr lang="en-US" sz="4000" dirty="0" smtClean="0"/>
              <a:t>Overview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3769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Wingdings"/>
              </a:rPr>
              <a:t>Tools for Solving Problems</a:t>
            </a:r>
          </a:p>
          <a:p>
            <a:pPr lvl="1"/>
            <a:r>
              <a:rPr lang="en-US" sz="2800" dirty="0" smtClean="0">
                <a:sym typeface="Wingdings"/>
              </a:rPr>
              <a:t>Delaying gratification</a:t>
            </a:r>
          </a:p>
          <a:p>
            <a:pPr lvl="1"/>
            <a:r>
              <a:rPr lang="en-US" sz="2800" dirty="0" smtClean="0">
                <a:sym typeface="Wingdings"/>
              </a:rPr>
              <a:t>Accepting responsibility</a:t>
            </a:r>
          </a:p>
          <a:p>
            <a:pPr lvl="1"/>
            <a:r>
              <a:rPr lang="en-US" sz="2800" dirty="0" smtClean="0">
                <a:sym typeface="Wingdings"/>
              </a:rPr>
              <a:t>Dedication to truth or reality</a:t>
            </a:r>
          </a:p>
          <a:p>
            <a:pPr lvl="1"/>
            <a:r>
              <a:rPr lang="en-US" sz="2800" dirty="0" smtClean="0">
                <a:sym typeface="Wingdings"/>
              </a:rPr>
              <a:t>Balancing</a:t>
            </a:r>
          </a:p>
          <a:p>
            <a:r>
              <a:rPr lang="en-US" sz="3200" dirty="0" smtClean="0">
                <a:sym typeface="Wingdings"/>
              </a:rPr>
              <a:t>Setting Goals</a:t>
            </a:r>
          </a:p>
          <a:p>
            <a:pPr lvl="1"/>
            <a:r>
              <a:rPr lang="en-US" sz="2800" dirty="0" smtClean="0">
                <a:sym typeface="Wingdings"/>
              </a:rPr>
              <a:t>Quantify, be specific</a:t>
            </a:r>
          </a:p>
          <a:p>
            <a:r>
              <a:rPr lang="en-US" sz="3200" dirty="0" smtClean="0">
                <a:sym typeface="Wingdings"/>
              </a:rPr>
              <a:t>Growth and Change</a:t>
            </a:r>
          </a:p>
          <a:p>
            <a:pPr lvl="1"/>
            <a:r>
              <a:rPr lang="en-US" sz="2800" dirty="0" smtClean="0">
                <a:sym typeface="Wingdings"/>
              </a:rPr>
              <a:t>Continue to set new goals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390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Finish Career Center Activity Presentations</a:t>
            </a:r>
            <a:endParaRPr lang="en-US" sz="4400" dirty="0" smtClean="0"/>
          </a:p>
          <a:p>
            <a:r>
              <a:rPr lang="en-US" sz="4400" dirty="0" smtClean="0"/>
              <a:t>Review Chapter 8 and Intro Chapter 9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6449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383</TotalTime>
  <Words>73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Clarity</vt:lpstr>
      <vt:lpstr>COUN V02: Career Planning &amp; Life Exploration </vt:lpstr>
      <vt:lpstr>CLASS AGENDA</vt:lpstr>
      <vt:lpstr>Chapter 8</vt:lpstr>
      <vt:lpstr>Next class…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30</cp:revision>
  <dcterms:created xsi:type="dcterms:W3CDTF">2014-02-06T20:11:28Z</dcterms:created>
  <dcterms:modified xsi:type="dcterms:W3CDTF">2017-10-06T15:42:49Z</dcterms:modified>
</cp:coreProperties>
</file>